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931" r:id="rId2"/>
    <p:sldId id="932" r:id="rId3"/>
    <p:sldId id="933" r:id="rId4"/>
    <p:sldId id="934" r:id="rId5"/>
    <p:sldId id="935" r:id="rId6"/>
    <p:sldId id="936" r:id="rId7"/>
    <p:sldId id="937" r:id="rId8"/>
    <p:sldId id="938" r:id="rId9"/>
    <p:sldId id="939" r:id="rId10"/>
    <p:sldId id="941" r:id="rId11"/>
    <p:sldId id="940" r:id="rId12"/>
    <p:sldId id="942" r:id="rId13"/>
    <p:sldId id="944" r:id="rId14"/>
    <p:sldId id="943" r:id="rId15"/>
    <p:sldId id="945" r:id="rId16"/>
    <p:sldId id="94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8A9C3-A302-0CE7-9048-29770E70E29A}" v="6" dt="2025-01-09T16:38:23.265"/>
    <p1510:client id="{1BC84ECE-C2B1-AB37-BF25-B4591425CCA6}" v="272" dt="2025-01-09T16:58:52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3"/>
  </p:normalViewPr>
  <p:slideViewPr>
    <p:cSldViewPr snapToGrid="0">
      <p:cViewPr varScale="1">
        <p:scale>
          <a:sx n="76" d="100"/>
          <a:sy n="76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21.20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16 119 10451,'-9'0'394,"3"0"0,7 0-498,4 0 1,4 0-1,5 0 1,1 0 84,0 0 0,4 0 0,2 0 0,2 0-18,3 0 1,-4 0 0,-3 0 0,-1 0-19,2 0 0,-4 0 1,4 0 34,-4 0 1,-1 0 0,0 0 43,-1 0 1,-4 1 0,-2 4 43,-1 5 1,-1-4 0,-2 1 118,0-1 0,1-2 1,-5 6 82,0 1 1,0 2-1,0 2 1,0-1 77,0 1 0,0 5 0,0-1 1,0 1-228,0 1 0,0 0 1,0 6-1,0-5-51,0 0 1,0 2-1,0-4 1,0-1 40,0 3 1,0-6 0,0 3 0,0-2-104,0-2 0,-5-1 1,1 1-210,0 0 0,3-1-840,1 1-507,0-7 1548,0-1 0,-7-46 0,-1-10 0</inkml:trace>
  <inkml:trace contextRef="#ctx0" brushRef="#br0" timeOffset="384">692 486 8512,'0'15'903,"0"-1"0,0 1-794,0 0 1,0 0 0,0-1 0,0 3-257,0 2 1,0-3-1,0 6 1,0-3-273,0 1 1,0 0 0,0-6 418,0 1 0,-40-7 0,-9-1 0</inkml:trace>
  <inkml:trace contextRef="#ctx0" brushRef="#br0" timeOffset="751">1074 133 10311,'8'7'543,"-3"3"1,-3 4-299,-2 6 1,0 3 0,0 6 0,1 2-105,4 3 1,-3 4 0,3 4 0,-2-2-247,2-6 1,-4 2 0,4-2 0,-3-1-358,-2-2 1,0-8 0,0-4-1,0-2-403,0-3 1,0-4 864,0 0 0,0-26 0,0-2 0</inkml:trace>
  <inkml:trace contextRef="#ctx0" brushRef="#br0" timeOffset="1184">1383 221 8008,'8'-8'462,"-2"0"1646,-6 3-1523,7 4 1,-6-4-394,4 10 0,-3 3 0,-2 8 1,0 2-175,0 2 1,0 6 0,0-2 0,0 4-64,0 1 0,-2-4 0,-1-1 0,-2 1-217,2-2 1,1 0 0,2-5 0,0 1-19,0-1 0,0-1 1,0-3 157,0 1 0,2-2 93,3-3 1,5-4 0,9-6 0,4 0 116,0 0 1,5 0 0,-4 0 0,4 0-14,1 0 1,6 0 0,-1 0 0,-3 0-120,-5 0 1,-3 0 0,-5 0-1,2 0-816,-3 0 1,-2 2-147,-5 3 0,-3-2 1006,-7 7 0,-27-20 0,-5 0 0</inkml:trace>
  <inkml:trace contextRef="#ctx0" brushRef="#br0" timeOffset="1535">1632 339 11288,'0'15'538,"0"-5"1,0-1 0,0 4-279,0 5 0,0 0 0,0 7 1,0 1-150,0 2 1,0 6-1,0 0 1,0-1-224,0-2 0,0 0 0,0 2 0,0-1-512,0-4 1,0 0 0,0-9-526,0-1 0,0-1 1149,0-3 0,13-25 0,4-7 0</inkml:trace>
  <inkml:trace contextRef="#ctx0" brushRef="#br0" timeOffset="1885">2162 545 9212,'0'15'265,"0"-6"0,1 1 1,2 3-152,2 5 1,0-2 0,-5 6 0,0-1-85,0 3 1,5 3 0,0-1-1,-2-3-227,-1-2 0,-2 0 1,0-3-1,0 2-345,0-2 1,-7-2-1,-4-1 1,-5-2 541,-4-4 0,-52-22 0,-8-11 0</inkml:trace>
  <inkml:trace contextRef="#ctx0" brushRef="#br0" timeOffset="2385">2338 251 7972,'2'-10'33,"3"0"144,4-1 1,4-2 0,2 0-2,0 3 0,1-2 1,2 8-1,2 0-102,-2 3 0,-2 1 0,-1 0 0,1 0 190,4 0 0,-4 0-37,4 0 1,-9 0 0,-3 1-193,-1 4 0,-2 5 0,-5 8 1,0 3 136,0 2 1,-7-5-1,-3 5 1,-3 0 126,-2 1 0,1 7 0,-1-8 0,0 2-741,1-1 1,-1-6 0,2 3 0,1 1 128,3 2 1,1-3-1,-2-1 1,5-4 273,3-1 0,2-5 0,3 0 190,7 1 0,2-5 0,12-1 0,4-3-127,5-2 1,-7 0 0,3 0-1,-3 0-198,-3 0 0,3 0 0,-5 0-726,2 0 1,-5 0 899,2 0 0,-17-20 0,-4-4 0</inkml:trace>
  <inkml:trace contextRef="#ctx0" brushRef="#br0" timeOffset="2702">2882 207 7968,'0'-8'300,"0"-5"607,0 3 1,-2 3-74,-3 2 0,4 5-520,-4 5 1,3 10-1,2 11 1,0 5-36,0 3 1,0 7 0,0-2 0,0 4-102,0 1 1,0 0 0,2 0-1,1 0-265,2 0 1,5-1 0,-5-4 0,-2-5-352,-1-3 0,-1-8 0,2-3 0,2-4-1987,-1-1-482,-3-7 2907,6-2 0,7-38 0,9-9 0</inkml:trace>
  <inkml:trace contextRef="#ctx0" brushRef="#br0" timeOffset="3019">3264 648 7974,'10'0'1189,"0"0"-284,-7 0 0,3 3-610,-6 7 0,0 1 1,0 14-1,0 1-3,0 2 0,0 1 0,0 0 0,0 2-287,0 4 0,0-4 0,0 1 0,0-4-700,0-3 1,0-7 0,0 1-3560,0-2 4254,0-3 0,-32-58 0,-9-15 0</inkml:trace>
  <inkml:trace contextRef="#ctx0" brushRef="#br0" timeOffset="3486">3646 266 7974,'0'-15'0,"0"0"0,0 0 0,0 1 0,0-1 0,2 0 399,3 1 1,3-1 0,8 2 0,2 3 137,2 5 0,6 4 0,-3 1-462,0 0 0,3 0 1,-8 1-1,-4 6-111,-2 7 0,-4 3 0,2 6 0,-5-1-48,-4 1 0,-1 2 1,0 4-1,0 1 14,0-1 1,0-1 0,-1-2-1,-4-2-39,-5 3 0,-3-5 1,-2 3-1,1-1-100,-1-1 1,0-1-1,0-8 1,1 1 157,-1 0 0,5-6 1,0 1 296,-1 2 0,6-6 23,5-1 1,8-3 0,12-2 0,4 0-81,4 0 0,0 0 0,-2 0 0,0 0-436,5 0 1,-6 0 0,3 0 0,-4 0-943,-1 0 1,-10 0 1188,2 0 0,-10-20 0,1-4 0</inkml:trace>
  <inkml:trace contextRef="#ctx0" brushRef="#br0" timeOffset="4069">4440 221 7974,'0'-16'0,"0"-3"119,-7 2 0,4-9 1,-5 6 190,1 2 1,-4 4-1,1 2 1,-3 4-28,-2 2 1,1 1 0,-1 5 0,0 0-118,1 0 1,-1 0 0,0 0 0,1 1-141,-1 4 0,0 0 0,2 8 0,2 5-181,1 3 1,5-1-1,-3 3 1,1 0 112,4 0 1,1-5-1,2 1 1,0-2 82,0-3 1,2 3 0,3 1-1,5-1 137,3-3 0,6 0 1,3-4-1,-1 1-69,0-1 1,4 2 0,-6-6 0,1 1-127,1-1 1,-5 6 0,4-4 0,-4 2-57,-1 0 1,-2-1 0,-2 8 0,-2 1 27,-3 1 0,4 2 0,-5-3 0,-2 2-64,-1-2 0,-2-2 1,0-1-1,0 0-50,0-1 1,-7-1 0,-3-1 0,-4-2 21,-6 1 1,2-4 0,-5-2 0,0-4 43,1-1 0,2 0 0,-3 0 185,2 0 0,1-11 0,6-4 1,0-1 263,5-1 1,-3-2-1,7-2 1,2-1-124,1 1 1,2-7 0,2 1 0,3-6-131,5 0 1,3 1 0,2-3 0,-1-2-23,1-1 0,5 2 0,1 8 1,0 2-89,0 2 1,-1 6 0,-5 0 0,-1 5-1495,1 3 0,0 7 1501,-1-2 0,-12 36 0,-4 10 0</inkml:trace>
  <inkml:trace contextRef="#ctx0" brushRef="#br0" timeOffset="4336">4749 574 8227,'0'10'1677,"1"0"-1323,4 1 1,-3 2-1,3 4 1,-2 2-210,2 6 1,-4 3-1,4 1 1,-3 0-90,-2 1 0,0-3 0,0 0 0,0-3-603,0 2 0,-5-5 0,-1-1-886,-3-4 1433,6-1 0,-16-33 0,2-8 0</inkml:trace>
  <inkml:trace contextRef="#ctx0" brushRef="#br0" timeOffset="4953">4954 133 7974,'7'-23'231,"1"2"1,7 6 0,0 2 104,-1 4 1,-4-3-1,0 7 1,3 2-109,5 1 1,-2 2 0,5 0 0,-1 0-228,0 0 1,4 0 0,-4 0 0,-4 2-13,-5 3 0,1-2 1,-7 7-43,-2 1 0,-1 2 0,-2 2-106,0 0 0,-2 4 1,-4 1 5,-9-2 1,-6-3 0,-7-4 0,3-3-23,6-1 0,-4 3 0,0-4 1,0 1 169,4-1 0,2 4 0,4-3 435,3 1 0,-1-3-86,6 4 0,7-4 0,9 3 0,5 1-207,4-1 1,5-3 0,-4 5 0,0-1-121,0-1 0,4 4 0,-6-6 0,-1 3-8,-1 2 0,-4 2 1,-2 2-1,-3 0 49,-1-1 1,-2 6 0,-5-1 0,0 1-44,0 1 1,0 0 0,0 4 0,0-4-48,0 0 1,-2-9-1,-4 3 1,-9-2-133,-8 0 1,-3-5-1,0-3 1,3-4-271,2-1 0,-9 0 1,6 0-1,2 0-86,5 0 1,2 0 0,2-1 0,3-4 519,5-5 0,30-42 0,7-12 0</inkml:trace>
  <inkml:trace contextRef="#ctx0" brushRef="#br0" timeOffset="5520">5778 1 9294,'-15'0'0,"-1"0"213,-4 0 1,2 0 0,-7 0 0,-1 0-84,-1 0 1,-1 0 0,2 2 0,3 2-71,2 6 1,-2 3-1,6 2 1,4 1-104,0 4 0,2-4 1,-1 4-1,4-4-7,2-1 1,1-5 0,5 0-45,0 1 39,0 2 1,1-5 0,4-3-12,5-3 0,3-2 1,2 0-1,0 0-66,-1 0 0,3-2 0,1-1 0,1-4-23,-1-1 1,3 5-1,1-2 1,-1 3 93,0 2 0,0 0 0,-3 0 0,2 0 224,-2 0 1,-2 2 0,-1 5-1,-2 7 33,-3 9 1,1 5 0,-6 3-1,-2 3-11,-1 5 1,-2-3 0,0-1 0,-2-3-20,-3 3 1,-8-9-1,-8 1 1,0-4-115,0-5 1,-4-1 0,4-4 0,-2-2-112,-3-1 1,3-7 0,0 2 0,2-3-436,3-2 1,2 0 0,1 0-2601,0 0 3094,1 0 0,32-46 0,8-11 0</inkml:trace>
  <inkml:trace contextRef="#ctx0" brushRef="#br0" timeOffset="5837">6160 427 8114,'0'15'679,"0"-7"0,0 5-176,0-3 0,0 5 0,0 3-217,0 1 1,0 6 0,0-4-1,0 2-33,0 3 0,1 8 0,3 4 0,1-1-241,-2-2 0,3-3 1,-1-1-1,-1 2-304,-3 0 0,-1-7 0,-1 3 0,-6-9-115,-8-9 1,-1 1-1,-9-7 1,-1-2-675,-1-2 1,2-1-1,1 0 1081,-3 0 0,0-71 0,-3-19 0</inkml:trace>
  <inkml:trace contextRef="#ctx0" brushRef="#br0" timeOffset="6371">6513 236 7199,'8'0'1403,"0"0"-786,-3 0 0,-4 2 0,4 4-252,-3 9 0,-2 1 1,-2 9-1,-3 1-63,-4 2 1,-4 3 0,-4 1-1,-1 4-164,-1 2 0,-1-1 0,5 3 0,2-6-167,3-3 1,-1-8 0,6-2 0,2-1-74,1-1 0,4-6 0,4-8 0,9-3-71,8-2 0,8 0 0,5 0 0,5 0-307,0 0 0,-2 0 0,0 0 0,-5 0-366,-3 0 0,-8 0 0,-3 0 0,-4 0 846,-1 0 0,-27-20 0,-6-4 0</inkml:trace>
  <inkml:trace contextRef="#ctx0" brushRef="#br0" timeOffset="6621">6630 427 7947,'0'15'510,"0"-5"0,0 0 40,0 1 0,0 2 0,0 3 0,0 2 161,0 2 1,0 8-1,0-1 1,0 9-193,0 7 1,0-7 0,0 8 0,0-2-470,0 1 0,0-1 0,2-3 0,1-4-786,2-4 0,6-8 0,-1-5-1309,3-7 1,-3-4 2044,0-7 0,13-59 0,8-15 0</inkml:trace>
  <inkml:trace contextRef="#ctx0" brushRef="#br0" timeOffset="7605">6939 266 10957,'0'-9'731,"0"3"576,0 6-1370,0-7 0,0 4-2,0-7 0,0 5-2,0-4 0,1 0 0,3-2 0,2 1 34,2-1 1,2-1 0,5 1-1,0 1 19,-1-1 0,1 2 1,0 1-1,-1 2 27,1 2 1,0 3 0,-1 1 0,1 0 107,0 0 1,-5 0 0,-2 1-5,-2 4 0,4 5 0,-5 8 0,-2 2-24,-1-2 0,-2 3 1,0 0-1,0 2 13,0 3 0,-7 2 0,-1 1 0,-2-1-54,1-3 1,-1 2-1,-5-4 1,0 2-150,1-1 1,-1-1 0,2 2 0,2-4-42,1 0 0,5-6 0,-3 1 0,0-4-89,-1-1 204,6-5 1,-2 1 153,10-7 1,5 0-1,8 0 1,3 0 62,2 0 0,1 0 0,6 0 1,-1 0-158,1 0 0,-1 0 0,-1 0 0,0 0-431,1 0 1,-8 0-1,7 0-771,-5 0 1165,-4 0 0,-30-13 0,-7-3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29.89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118 0 8053,'0'21'346,"0"-4"0,0 4 0,0-6-47,0-1 1,5 3 0,2 1 0,1 3 39,3 2 1,-2 1 0,-1 4 0,-2-2-247,-3-1 1,-1-6 0,-2 6 0,0-1-462,0-1 1,0 0 0,-3-5 367,-7 1 0,-59 1 0,-25-5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30.88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129 1 7944,'10'0'2424,"0"0"-337,0 0-1698,5 0 1,-7 3-1,-3 5 1,-4 9-40,-1 4 0,0-1 0,0 4 0,0 4-206,0 5 1,-6-2 0,-4 4-1,-3 0-200,-2-1 1,5 0-1,1-4 1,-3-2-317,-1-4 1,-7 2 0,1-6 157,1-2 1,6-8-1,4-4 1,0-1-233,0 0 435,5 0 1,-1-5 0,13 0 0,7 0 136,5 0 1,4-2 0,4-1 0,0-2-68,1 2 0,-2 1 0,-2 2 0,-2 0-64,2 0 1,0 0 0,1 0 0,-3 0-135,2 0 1,-5 0-1,1 0 1,-3 0-930,1 0 1,-1 0-2345,-4 0 3412,-7 7 0,-53-19 0,-21 2 0</inkml:trace>
  <inkml:trace contextRef="#ctx0" brushRef="#br0" timeOffset="300">306 207 9007,'15'0'1554,"-7"6"1,-3 6 0,-4 6-1097,-1 6 0,0 4 0,0 3 1,0 3-109,0 5 0,0-1 0,0 0 0,0-1-317,0 1 0,0-7 0,0 0 0,0-7-820,0-2 1,0-3 0,0-4-3373,0 0 1609,0-1 2550,0-6 0,0-60 0,0-21 0</inkml:trace>
  <inkml:trace contextRef="#ctx0" brushRef="#br0" timeOffset="850">879 251 7865,'7'-15'0,"-1"-4"0,6-1 442,-3 2 0,-5 2 1,1 1 621,-4 0 1,-2 5-757,-4 1 1,-5 5 0,-8 0 0,-3 2 5,-2 2 0,3-5 1,-4 0-1,-1 2-96,2 1 1,-3 2-1,7 0 1,1 0-204,1 0 1,-2 2-1,-1 3 1,4 5-145,4 3 1,1 3 0,6 2 0,2 3-7,1 2 1,2-5 0,0 2 0,2-4 82,3-1 1,9-1 0,9-1-1,2-1 113,-1-2 1,1-7 0,4 2 0,-1-4-32,-4-1 0,2 0 0,-4 0 0,-1 0-289,0 0 0,-1-6 0,-6-4 1,0-3-33,-5-2 0,-2 1 0,-7-1 1,0 0-95,0 0 0,0 1 1,0-1-256,0 0 1046,0 1-81,0 6 0,0 3 0,0 10 0,0 6 26,0 7 1,0 5 0,0 6 0,0 2 11,0 3 0,0-1 0,0 6 0,0 1-173,0-3 1,2-1-1,1-7 1,2 1-382,-2-1 0,-1-6 0,-2-3-1698,0-4-2165,0-1 4054,0-7 0,6-54 0,2-19 0</inkml:trace>
  <inkml:trace contextRef="#ctx0" brushRef="#br0" timeOffset="1195">1305 457 7838,'15'0'597,"-5"0"629,0 0 0,-1 0-916,6 0 1,-5 6 0,-2 4 0,-1 5-151,-4 4 0,-1-2 1,-2 4-1,0-2-172,0 1 0,-2 5 1,-1-6-1,-6-1-709,-4-2 0,2-1 0,-9 0 1,4-2-2082,1-3 2802,1 3 0,-34-38 0,-7-1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35.40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251 0 10529,'0'8'650,"0"5"1,-7-11 0,-3 3-688,-3-3 1,-1-2 0,-1 0 0,0 0-32,1 0 1,-1 0-1,0 0 1,0 0 16,1 0 0,4 0 1,0 0-12,-1 0 0,3 0 0,-2 0-45,-2 0 0,6 1 70,1 4 0,-2-2 42,2 7 0,1-5 0,2 3 0,-1 0 6,-2 1 0,0-5 1,5 6 59,0 2 1,0 1 0,0 1-118,0 1 0,0-5 0,0 0-24,0 1 1,0-3 0,0 2-47,0 2 56,0-6 1,6 1 0,4-7 36,3 0 1,2 0 0,0 0 0,-1 0-60,1 0 0,1 0 1,2 0-1,2 0 62,-2 0 0,0 0 1,0 0-1,3 0 83,2 0 1,-5 5 0,1 1 0,-1 2-39,2 4 1,-4 2 0,2 6-1,-5 3 13,-3 0 0,-7 3 0,2-5 1,-3 0-45,-2 1 0,0-1 1,0-3-1,-2 1-136,-3-1 0,-4-6 0,-11-4 1,-4 0-110,-4 0 0,-2-4 0,1 0 0,1-2-85,4-2 0,-2 0 1,4 0-329,0 0 0,4-2 664,-2-2 0,30-44 0,8-16 0</inkml:trace>
  <inkml:trace contextRef="#ctx0" brushRef="#br0" timeOffset="584">795 177 7541,'0'-15'515,"0"0"719,0 0 1,0 1-825,0-1 1,-2 7 0,-1 1-1,-4 2-61,-1 1 0,-2-1 1,-5 5-1,1 0-93,-1 0 0,0 0 0,1 0 0,-1 0-152,0 0 1,5 6 0,1 6 0,-1 6-95,2 6 1,-5 4-1,4 1 1,1 1-137,3-1 0,4 5 0,1 1 0,0-3-50,0-1 1,0-6 0,0-1-1,3 2 40,7 2 1,0-7 0,11-4-1,-2-6 54,1 1 1,5-4 0,-4 0 0,2-1-57,3-4 0,-5-2 1,0-1-1,1 0 22,2 0 0,-3-1 1,-3-4-1,-5-3-20,-3 0 0,-2-5 0,2 3 0,-5-5-34,-3-5 0,-2 4 1,0-4-1,0 4 114,0 1 1,0 1 0,-2 1 0,-3 1 24,-5 2 1,-3 2 0,-3-2 0,-2 6 144,-2 2 0,1 2 1,4 0-1,-1 0 334,-4 0 1,4 0 0,-4 0-157,4 0 1,1 3 0,2 5 0,2 7-289,1 1 1,7 2 0,-2 0 0,3 4-260,2 0 1,0-8-1,0 0-966,0-1 0,11 0 1221,4 2 0,42-33 0,7-8 0</inkml:trace>
  <inkml:trace contextRef="#ctx0" brushRef="#br0" timeOffset="917">1191 382 6367,'2'10'2580,"3"-2"-1721,5-1 1,-2 4-573,2-1 1,0 3 0,3 3-72,-4 4 0,3-2 1,-7 5-1,-2-2-182,-1-3 0,-2 3 0,0-1 0,0 0-262,0 1 0,0 0 0,0 4 0,0-6-82,0-3 1,-4-3 0,-5-1 0,-11-4-148,-6-1 1,-4 2 0,1-4 0,0-1 456,-1-3 0,-25-27 0,-7-7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37.80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162 15 9865,'8'-8'943,"-2"1"0,-12 7 1,-4 0-857,-3 0 1,-2 0 0,1 2-232,-1 3 0,0 3 0,1 8 0,-1 2-74,0 2 0,5 6 0,2-1 0,0 4 136,0 5 1,5-3 0,-2 4 0,3-6 19,2-4 1,0 1-1,0-5 1,0 0 115,0 0 0,7-1 0,2-7 1,4-2 4,2-1 1,1-6 0,2 0-1,2-2-141,-2-2 0,3 0 0,0 0 1,1 0-78,-1 0 1,-1 0 0,-6 0-1,1-2-25,0-2 1,-2-5 0,-2-4-1,-3 0-43,-1-1 1,3 2 0,-5-8 94,-2 4 1,-2 1 0,-1 1 0,0-1 134,0 0 1,-1 2-1,-2 2 1,-4 3 152,-1 1 0,-2 1 0,-5 2 0,1-1 232,-1 2 0,0 2 0,1 1-134,-1 0 0,0 1 0,0 4 0,2 5-18,4 3 0,-5 2 0,6 1 0,0 2-209,3 2 1,-1-1 0,-1-4-1,1 0-1126,-1-1 0,2 1 1099,5 0 0,0-20 0,0-5 0</inkml:trace>
  <inkml:trace contextRef="#ctx0" brushRef="#br0" timeOffset="1802">573 74 8651,'0'-8'1267,"0"1"1,0 6-1117,0-4 0,0 1 0,2-4 0,1 0-40,2 0 0,7 5 0,-3-2 0,6 3-38,5 2 1,-4-5 0,5 0 0,-1 2 0,-1 1 0,1 2 0,-5 0 0,-1 0 98,1 0 0,0 0 105,-1 0 1,-5 2-215,-4 3 1,-4 8 0,-1 7-1,0-2-100,0-2 0,-1-1 0,-4-1 1,-5 1-55,-3 0 0,-2-1 1,0 1-1,1-2 9,-1-3 0,5 3 0,0-5 0,1 2-119,0 0 1,-4-5 298,4 4 160,2-5-29,0 2-170,7-6 1,7 0-83,3 0 0,3 0 0,2 0-37,-1 0 1,1 0 34,0 0 0,-1 2 0,1 3-43,0 5 0,-2-2 0,-3 2 0,-4 1-114,1 2 1,-6 3 0,4 2 0,-3 2 26,-2-2 0,-2 3 0,-1-1 56,-2-2 0,-13-4 1,0-2-1,-5-4-3,-1-1 0,4-3 0,-3-4 1,0 0 44,1 0 1,-1 0-1,-2 0 1,6 0-263,2 0 0,7 0 0,1 0-1761,-3 0 2080,6 0 0,32-32 0,15-9 0</inkml:trace>
  <inkml:trace contextRef="#ctx0" brushRef="#br0" timeOffset="2168">1088 441 7907,'0'9'-450,"0"-3"0,0-4 971,0 3 1,0 3 0,0 6-372,0 1 1,0 0-1,0 0 1,0 1-50,0 3 0,0-1 1,0 5-1,0-1-319,0-5 0,0 5 0,0-3 0,-2-2-207,-3-6 0,-5 1 0,-8-6 0,-1 1 49,1-1 0,-3-1 1,1-5 375,2 0 0,-24-13 0,-6-3 0</inkml:trace>
  <inkml:trace contextRef="#ctx0" brushRef="#br0" timeOffset="2718">1382 74 8740,'1'-8'631,"4"3"1,-1 3-1,5 2 1,3 0-527,1 0 0,2 0 0,-1 0 0,1 0-174,0 0 0,4 0 0,2 0 0,1 0-249,-1 0 1,0 0 0,-3 0 0,3 0 146,2 0 0,-10 0 0,2 0 0,-2 0 47,0 0 1,2 2 223,0 3 1,-7-2 0,-3 7 183,-4 1 0,-1-3 1,0 2-1,0 2 96,0 1 1,0 3 0,0 4-1,0 4-44,0 4 1,0 0-1,0-1 1,0 1-66,0 3 1,0 2 0,0-4 0,0-1-136,0-3 1,-5 1-1,0-7 1,2-1-624,2-1 1,1-3 0,0 1-3952,0 0 1642,0-1 2796,0-5 0,6-55 0,2-20 0</inkml:trace>
  <inkml:trace contextRef="#ctx0" brushRef="#br0" timeOffset="3252">2073 162 7907,'8'-15'4,"5"1"1,-5-1 289,7 0 1,-1 2-1,1 3 1,0 6 169,-1 2 1,1 2 0,0 0 0,0 0-83,-1 0 0,1 0 0,0 0 0,-1 0-79,1 0 1,0 0-1,-1 0-163,1 0 0,0 0 0,-2 2-64,-3 2 1,1 5 0,-6 5 0,-2 1 40,-1 0 0,-2-1 1,0 1-1,0 1 80,0 4 1,0 1 0,0 4 0,0-4-63,0 0 1,-2-3-1,-1 5 1,-3 0-36,-3 0 1,-5 0 0,-6 1 0,0-4-286,-1-4 0,3-1 0,-5-1 1,1 1-9,-1 0 0,-2-5 0,-3-2 1,2-2 82,2-2 1,-1-3 0,-4-1 0,1 0 122,4 0 1,-4-1 0,5-4-1,0-5 79,4-3 1,2-2 0,4 0 0,2 1-30,1-1 1,7 0 0,-2 1 0,3-1-51,2 0 0,0-4 0,3-1 0,6 0-110,5-1 1,9 3 0,-3-6-1,-1-2-67,3-2 0,-6 5 0,5 2 0,-3 1-64,-3 1 1,3-1-1,-10 5 1,2 2-1347,-1 3 1,-4 4 1573,5 6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44.07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265 279 7929,'9'-6'417,"4"-2"0,-10-7 0,5 0 61,-1 1 1,2 4 0,-2 0 710,1-1-647,-5 4 0,2 1-108,-10 6 1,2 0 0,-7 0-195,-1 0 1,-2 0 0,-2 0 0,0 0-30,1 0 1,-1 4 0,-1 3 0,-2 0-60,-2-1 0,1 10 0,4-1 1,-2 1-92,-2 1 1,3 2 0,-4 1 0,4 0-17,1 1 0,5 2 0,2 6 0,0 0-12,0 1 1,4 4 0,-1 2 0,4 0-72,1 0 1,0 3 0,0-5 0,0-1 32,0-2 1,6 3 0,6 1 0,4-4 86,4-5 0,4 0 0,-4-6 0,-1-2 52,3-2 1,-4-1 0,4-2 0,1-2-62,0-1 0,-3-5 0,3 3 0,-2-1-204,-3-4 0,5-2 1,0-1-1,-1 0-140,-2 0 0,1-1 0,-1-4 0,-2-5 20,-2-3 1,-1-7 0,0 1 0,-1 1 24,1 2 1,-5-4 0,-2-1 0,-2-1 47,-2 1 1,-3-3 0,-1 3 0,0-1 38,0 1 0,0 1 1,-3 6-1,-5-1 177,-7 0 1,-8 6 0,2 0 0,0 3 193,0 3 0,-4 1 1,6 2-1,-1 0 184,-1 0 0,-2 2 0,-5 2-112,4 6 1,2 10 0,8 4 0,1 4-102,3 2 0,-2-1 0,6 0 1,-1 1-382,1-1 1,1-1 0,5-2 0,0-3-625,0-2 1,0-6 0,2-7 0,2 0-2976,6 0 3777,-3-4 0,25-37 0,1-16 0</inkml:trace>
  <inkml:trace contextRef="#ctx0" brushRef="#br0" timeOffset="545">780 338 7929,'10'-19'-1,"-1"-1"243,3 2 0,1 2 1,3-1-1,2-1 432,2-1 0,4 4 0,-2 7 1,0 1-279,5 4 0,0 2 0,3 1 0,-1 0-255,1 0 1,-6 0 0,-1 0 0,-2 0-44,-3 0 0,-2 6 1,-1 6-1,0 4 9,0 3 1,-2 6 0,-2-4 0,-3 2 42,-1 3 0,-1 7 0,-2 3 0,0 0-2,0 0 1,-3 0 0,1-2-1,1 5-98,2 4 1,0-6 0,-5-3-1,0-1-86,0 1 1,0-4-1,-2-1 1,-3-6-150,-4-2 1,-6-4 0,-3 2-1,-3-4 62,-2-5 0,-2 1 1,-4-6-1,0-2 67,-1-1 0,-1-2 1,-1 0-1,-3 0 147,3 0 0,5-3 0,3-5 0,-1-7 164,3-2 1,0 0 0,8-1-1,1-2-138,3 2 1,-2-5 0,7 0 0,2-1-239,2-1 0,1 1 0,0-6 1,3-1-34,7-3 1,-1 1-1,9-4 1,-3 1 79,0 3 1,-4-3 0,9 2 0,-4 1-125,-1 2 0,1 7 0,2 1 1,2 2-308,-2 3 1,1 1 0,-2 4 0,-4 4-1223,0 4 1,0 3 1726,2 2 0,-1 13 0,1 3 0</inkml:trace>
  <inkml:trace contextRef="#ctx0" brushRef="#br0" timeOffset="1245">1574 397 7929,'0'-15'-353,"0"1"1,0-1 0,0 0 1086,0 1 1,5-1 0,1 0-331,2 0 1,0 1 0,4 1 0,-2 0-10,1-2 1,2 8 0,2-7-1,0 1-190,-1 0 1,1 0 0,1 1 0,2 4-363,2 1 0,6 2 1,-3 5-1,1 0-28,1 0 0,-6 0 0,4 0 0,-2 0 73,-3 0 0,-6 7 0,-4 3 0,-1 3 138,-4 2 1,-2 6 0,-1 2 0,0 1-115,0 1 1,0-2 0,-1 3 0,-4-2-22,-5 2 0,-3 0 0,-2 1 0,1-5 30,-1 0 0,0-3 1,1-4-1,-1-2 77,0-3 1,0 1-1,1-4 624,-1 1 588,0-5-1066,7 4 0,3-7 0,10 0-153,5 0 0,3 0 0,2-2 0,-1-1 0,1-2 1,0 0 0,0 5 0,-1 0-63,1 0 1,0 0 0,-1 0 0,1 0 73,0 0 0,-1 2 0,1 4-60,0 9 1,-7 1 0,-3 9 0,-3 1-63,-2 2 0,0-4 0,0 1 0,0 1 25,0 2 0,0-1 0,0-1 1,-2-3 73,-3-1 1,-5-3 0,-8-6 0,-3-1 73,-2-3 1,4-5 0,-4 1 0,1-4-35,5-1 0,-5 0 0,1 0-211,-2 0 1,4-5 0,-4-1 0,3-2-1570,7-4 1760,-2-1 0,27-28 0,-2-6 0</inkml:trace>
  <inkml:trace contextRef="#ctx0" brushRef="#br0" timeOffset="2029">2647 0 11785,'-20'0'534,"-1"0"1,0 0-316,-1 0 1,-2 2 0,4 1 0,1 4-100,-3 1 1,6 0-1,-4 3 1,4-2-102,1-3 1,6 4 0,-1-4-1,-2 1 69,-1-1 0,-1 6 0,-1-2-111,0 3 1,5 1-1,2 1 173,2 0 0,1 0 0,5 1-29,0 4 1,0-9 0,0 4-153,0-2 1,0-5-118,0 2 0,2-7 1,2 2-136,6-4 0,3-1 0,4 0 0,1 0 52,1 0 1,1 0 0,-4 0 0,4 0 62,4 0 1,-1 0 0,0 0 0,0 0 109,0 0 0,-4 0 0,4 0 0,0 0 45,0 0 1,-5 2-1,1 1 1,-2 4 101,-3 1 1,1 7 0,0 4 0,-2 1 36,-3 1 1,-2 2 0,-5 6 0,2 1-95,-2-1 1,-1 1 0,-2 1 0,0 1 48,0 3 0,0-1 0,0-5 0,0 1-13,0-1 1,0 1 0,-2-3 0,-3-1 82,-4-1 0,-11-7 0,-3 0 0,-1-5 84,-1-3 0,1-5 0,-4 3 1,2-2 95,1-2 0,1-3 0,-4-1 0,0 0-162,-1 0 1,9-6 0,-4-4 0,6-3-477,3-2 1,0 0 0,2 1-3331,3-1 3637,4 7 0,58-31 0,14-2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48.27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30 103 7929,'-8'0'333,"0"0"863,3 0-35,3-7-736,-4 6 0,8-6-190,2 7 1,5 0 0,7 0-86,4 0 1,2 0-1,6 0 1,-2 0-167,-1 0 0,1 0 1,7 0-1,3 0-57,1 0 1,-3 0-1,4 0 1,0 0-70,-1 0 0,-4 0 0,1 0 1,-3 0-4,-1 0 0,-8 0 1,-2 0-1,-4 0 92,-1 0 0,0 0 0,-2 2 0,-2 1 96,-1 2 0,-5 0 1,3-3 389,-1 2-188,-2-2 1,-5 11 54,0-3 1,0-2-14,0 2 1,0 0-1,0 4-73,0 1 0,0 0 0,0 0 0,0 1 81,0 3 1,0-1-1,0 7 1,0 1 33,0 2 1,0 6-1,0 2 1,1 2-41,4 2 1,2-2 0,4 0 0,-1-1-25,1 1 1,-4-6 0,-2 1 0,-2-5-6,2-4 0,-4-6 1,4 2 302,-3-4-1473,-2-1-2073,0-7 194,0-1 1,2-7 2788,3 0 0,29-33 0,13-8 0</inkml:trace>
  <inkml:trace contextRef="#ctx0" brushRef="#br0" timeOffset="2051">1530 191 8250,'0'-15'821,"0"1"0,0-1 0,-2 0-517,-3 1 0,2 4 1,-7 2-1,-1 0 0,-2-1 0,-4 6 0,1-3 0,-2 1 36,0 0 1,5 0 0,-8 5-226,-1 0 1,1 0 0,-3 0 0,2 0-107,1 0 0,10 0 0,-4 0-96,2 0 1,0 1-1,0 4 1,1 7-1,3 6 0,4 3 0,-3 5 0,1-1-14,4 1 0,1-3 0,2 1 0,0 2 29,0 2 1,0 1 0,0-1 0,0-2 84,0-1 1,0-6 0,0 4-1,0-1 67,0-5 1,0 5 0,0-3 0,0-1-68,0-1 0,7-1 0,3 0 1,3 1-44,1-4 1,6-2-1,-1 2 1,1-1-103,1-3 0,-4 0 0,4 2 0,-2-3-51,1-1 1,1-1-1,-3-2 1,2 0 66,-2 0 1,-2-3 0,0-1 1,4 0 1,-4-3 72,4-7 0,-5-1 0,-4-12 0,-3 2-37,-1 3 0,-2 1 1,-5 1-1,0-2-46,0-1 1,0-6 0,0 5-1,0 2 131,0 2 1,-2-2-1,-3 2 1,-5 4 55,-3 4 1,4-2 0,-1 6 0,-2 0 153,-1 3 0,-1 1 0,-1 0 0,0 0 57,0 0 0,1 0 0,-1 1 0,2 4-49,3 5 1,-3 10-1,3 4 1,-1 2-89,1-1 0,-1 1 1,4-7-1,1-1-100,-1-1 0,-3 2-958,5 1 0,0 0-3287,5-6 4208,0-6 0,33-34 0,8-15 0</inkml:trace>
  <inkml:trace contextRef="#ctx0" brushRef="#br0" timeOffset="2751">2059 147 7929,'0'-23'0,"0"4"4,-7 2 0,4 7 0,-5 1 501,1-3 1,-4-1-1,1 0 310,-3 3 1,3 2 0,0 5-418,-1-2 0,3 0 0,-2 5-173,-1 0 1,-2 2 0,-1 4-1,3 7-149,1 5 1,0 8 0,-4 1 0,-1 4-134,0 3 1,2 0-1,3-3 1,4 2-32,-1 1 0,4 2 0,-5-3 1,1 1 109,4-1 0,2 3 1,1-2-1,0-1-24,0-2 0,6-7 1,4-1-1,3-2 14,2-3 0,1-1 0,2-3 0,2 1-141,-2 0 0,3-2 0,0-2 0,0-3-122,0-1 1,6-2-1,-5-5 1,3 0-36,-1 0 0,-4 0 0,3 0 0,-2 0 76,-3 0 1,-2 0 0,-1-2 0,0-3 81,0-5 0,-6-8 0,-1-1 0,1 1 114,-1 2 0,-5-4 1,2 0-1,-3 2 17,-2 2 1,0 1 0,0 1 0,0-1 92,0 0 0,-2 1 1,-3-1 136,-5 0 0,-8 7 0,-1 3 0,1 3 213,1 2 0,-2 0 0,-2 0 0,-1 0-137,1 0 1,2 2-1,2 1 1,-1 4-83,-1 1 1,-1 7-1,5 4 1,2 1-33,3 1 0,-3-5 0,5 6 0,0-3-138,3 1 0,4 0 1,1-6-1,0 1-1194,0 0 1,0-1-2183,0 1 3319,6 0 0,-17-46 0,1-12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2:04.13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0 163 7971,'0'-9'189,"0"1"998,0 3 83,7 4-317,-6-12-400,6 11 0,-5-5-270,2 7 0,-2 2 0,3 3 1,-3 5 96,-2 3 1,0 11-1,0 2 1,0 1 42,0 0 1,0 1-1,0 3 1,0 2-127,0 1 0,0 5 1,0-3-1,0 0-99,0 0 0,0-2 0,0-4 0,0-1-32,0 1 0,0-3 0,0 0 1,0-5-224,0 0 0,0-3 1,0-4-839,0 0-989,0-1-1059,0-6 1118,0-1 1825,0-7 0,6-26 0,2-7 0</inkml:trace>
  <inkml:trace contextRef="#ctx0" brushRef="#br0" timeOffset="784">809 177 7947,'0'-14'58,"0"5"0,0-4 466,0 4 0,0-5-67,0 0 0,0 4 1,-4 2-1,-4 1-165,-6 4 1,-9 1 0,1 2 0,0 0-52,-5 0 1,0 0 0,-3 2 0,1 3-81,0 5 1,4 3-1,1 3 1,-1 2-136,2 2 0,-3 4 0,5-4 1,0-1-219,-1 3 1,8-6-1,5 4 1,1-4 39,0-1 0,5-6 0,-2 1 165,3 2 0,9 1 0,3 0 1,4-3 133,6-6 0,1-2 1,5-2-1,-1 0-95,1 0 0,-3 0 0,1 0 1,1 0-95,-2 0 1,3 5-1,-7 0 1,1-2 29,1-1 0,2 3 1,5 1-2,-4 2 1,-2-3 0,-8 5 0,1 1 4,0 3 1,-1 5-1,1 1 1,-2-1-53,-3 3 0,1-1 1,-6 3-1,-1-2-108,-3-1 1,-1-5 0,0 4-1,0-4-47,0-1 1,-3-2 0,-5-2-1,-9-3-30,-4-1 0,2 3 0,-6-5 0,1-2 124,1-1 0,0-2 0,3 0 1,-3 0 319,1 0 1,0 0 0,8-2 268,-1-3 0,0-3 1,2-7-124,3 0 0,4 1 1,6-1-1,0 0-185,0 1 0,0-1 1,0 0-1,1-1-143,4-4 0,4 4 1,7-5-1,2 1-54,1 1 1,3-6 0,-4 4 0,1-2-118,-1-3 0,3 0 0,-1 0 0,-2 1-187,-2-1 1,-1-2 0,-2 0-1,-1 4-377,-3 4 0,-1-1 0,4 3-1648,-2 5 2366,-7 5 0,4 27 0,-7 6 0</inkml:trace>
  <inkml:trace contextRef="#ctx0" brushRef="#br0" timeOffset="1567">1529 163 7953,'10'-23'0,"0"3"179,-1 4 0,0 1 1,-3 2 697,1 3 1,-6-3-274,4 3 0,-5-1-423,-5 1 1,-3-1 0,-8 6 0,-2 2 19,-2 1 0,-6 2 0,3 0 0,0 0-81,4 0 0,-4 0 1,0 0-1,-2 0-93,1 0 0,4 6 1,-2 4-1,0 5-3,4 4 1,2-1 0,1 7 0,2-1-75,3-1 1,-1 5 0,6-3 0,2 1 63,1-2 1,2-3 0,0-6-1,0 0 79,0 0 1,2-2 0,4-2-1,7-3 30,5-1 0,9-2 1,-3-5-1,2 0-118,-1 0 1,1 0 0,-5 0 0,2 0-80,3 0 0,-5 0 0,-1 0 0,-2-2-107,1-3 0,-2-3 1,2-7 16,-2 1 1,-3-1-1,-1 0 65,-3 0 1,2 6-1,-7-1 23,-2-2 1,3-1 471,-1-1 108,0 5 182,-5 3 239,0 6 1,0 11-762,0 4 0,0 8 1,0-2-1,0 0-47,0 1 1,0 5-1,0 1 1,0 5 10,0 0 0,0 2 0,0 1 1,0 2-19,0 3 0,0-4 0,0 1 0,0-2-26,0-4 1,0-2 0,0-4 0,0-3-61,0-2 0,0-1 0,0-6 143,0 1-609,0-7-1724,-6-1 2166,4-7 0,-5-13 0,7-4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2:10.43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89 206 9119,'0'-15'401,"0"5"0,-2 2 0,-1 0-48,-2 0 0,-1 5 0,3-4 271,-2 1 1,0 2-105,5-6 0,0 1-318,0-6 1,0 0-206,0 1 1,6 1 0,6 1 0,6 4-61,6 1 0,-1 2 0,2 5 0,1 0 48,1 0 0,-2 0 0,-1 0 0,1 0 45,-2 0 1,0 0 0,-5 0-1,1 0 65,-1 0 0,-2 2-11,-1 3 1,-7 8 0,-3 7 0,-3-2 66,-2-2 1,0 0 0,0 4 0,0 3 49,0 0 1,0 4-1,0-2 1,-2 4-78,-3 6 1,-3-4-1,-7 5 1,-1-2-107,-3 0 1,2 2 0,-4-3 0,0 1-50,-4-1 0,2-2 1,-1-2-1,-1 1 23,3-1 1,-5-6-1,6-4 1,0-2-16,0-3 0,-4-1 0,6-1 1,2-2 104,6 1 1,-2-4 282,3-2-71,3-4-281,1-1 1,8 0-1,2 0 1,6 0-38,3 0 0,2 0 0,0 0 0,1 0 103,4 0 0,-4 0 0,5 0 0,0 0-60,4 0 1,3 0 0,3 0 0,1 0-91,3 0 0,1 0 0,-4 0 1,3 0-229,-3 0 0,3 0 1,-4 0-1,-4 0-1595,1 0 0,-7 0-1995,-1 0 3889,-4 0 0,-21-32 0,-4-9 0</inkml:trace>
  <inkml:trace contextRef="#ctx0" brushRef="#br0" timeOffset="733">912 118 7749,'8'0'1356,"5"-2"-978,-3-3 0,-2 4 0,2-6 0,2 2-180,1 0 1,1 0 0,1 4 0,0-3-164,0-1 0,4 1 0,2 4 0,1 0-44,-1 0 0,3-5 0,-2 0 0,-1 2-69,0 1 0,4 2 0,-4 0 0,0 0-50,0 0 0,-1 0 1,-5 0 133,-1 0 0,-1 2 0,-3 2 116,-5 6 1,-3 3-1,-2 2 1,0 1 30,0 4 0,0-2 0,-2 5 1,-3 0-113,-5-1 1,-3 1 0,-3 2 0,-4-6-1,-4-2 0,3 1 0,1-2 0,2-3 52,-2 0 0,4-1 0,-4-1 28,4-1 0,6-2 0,2 3 0,0-2 293,0-3-242,5-1 0,-2-5 0,10 0-108,4 0 1,0 0 0,2-2 0,4-1-167,3-2 0,1-5 0,-4 6 0,1 0-106,4 3 1,1 1 0,4 0 0,-4 0 124,0 0 0,-3 0 0,5 0 0,-2 0 54,-3 0 0,3 11 0,-1 5 0,-2 6 20,-2 4 1,-8 2-1,-3 1 1,-3 0 34,-2 1 0,0-1 0,0 1 1,0-3-23,0-2 0,-7 1 1,-4-6-1,-7-1-31,-7 2 0,3-6 0,-3 1 0,-1-6-109,-2-3 0,-3 3 0,0-6 0,0 0-134,3-3 0,-1-1 0,-2 0 0,3 0-479,0 0 0,4-6 0,3-4 0,6-5 749,2-4 0,19-37 0,4-14 0</inkml:trace>
  <inkml:trace contextRef="#ctx0" brushRef="#br0" timeOffset="1500">2279 29 7782,'0'-9'525,"0"-1"1,-6 7-1,-4-2 1,-3 3-233,-2 2 1,-4 0 0,-3 0 0,-1 0-63,-3 0 1,-5 0-1,-1 0 1,1 0-119,-2 0 0,0 0 1,4 0-1,0 0-39,-1 0 0,6 0 0,1 2 1,2 1 50,3 2 0,3 6 0,3-3-35,3 1 1,5 4 0,-1-3-56,4 3 1,1 1 0,0 1-101,0 0 1,1-2 0,3-2-14,1-1 0,1-2 0,-1 2 1,3-4-133,0 1 0,5-5 0,-3 3-184,3-4 0,2-1 0,0 0-111,-1 0 0,1 0 0,0 0 168,0 0 1,-1 0 0,1 0 0,0 0 141,-1 0 0,3 0 0,1 0 0,1 0 111,-1 0 1,3 0 0,1 0 0,-1 0 240,0 0 1,5 0 0,-1 3 0,2 7 105,3 10 1,-2 1 0,-4 4 0,-4 1 111,-4 1 0,-1 3 0,-1 1 0,0 2 6,-5 1 0,-2 0 1,-7-4-1,0 1-82,0 3 0,0-3 0,-2 2 1,-4-6-138,-9-2 1,-1-6 0,-9 4 0,-3-1-123,-4-5 0,4-3 0,-5-3 0,1 2-96,1-2 0,-4-6 1,4 0-1,4-3 25,-1-2 1,2 0 0,-1 0-1,5-2-72,0-3 0,8-8 0,6-6 0,1 1-550,4 1 1,1 3 652,2-1 0,39-19 0,10-5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D1DC7-83E7-F34E-B11A-5D623C28F2D2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15D54-556E-874E-8B34-D7C272F3E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E491D-8DB7-DFC7-AC14-F3003EEC1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9A0C9-83FF-B6C5-155F-FB4A0FD48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89F55-D888-2BC5-5F7F-EE8773E1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A4CBA-1DC5-3FE5-0A62-9888DFBA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50EC9-2342-3A86-6771-1C94F47E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53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CE09-1F4A-0139-8F39-01EB0FAD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6B818-27BC-D205-9D0A-11ED504C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C67C2-F7B0-FB66-6214-3C169B77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F8363-725D-6EA7-C525-B85ED979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1CAFA-B709-982E-0F17-53B71B7B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0EBB3-8723-E234-AFF8-DB1DDBE1D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0024C-224D-51C7-365D-06067D02F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D321-2D91-DCD7-B91F-2FDACBDC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93792-21E1-C2B1-4AC0-86B9D487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3267-F0E7-F314-4B34-ABCC7098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3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30A0-7955-22F3-526A-B550872B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555A5-F4F3-19B7-57AA-B9C033394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E1E99-DC66-12F5-ABA4-3CB2D082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C4A3C-EFBA-41CC-A75E-D269C2C9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3B6E6-0877-65C3-A976-1E401C58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7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9A7E-5644-8688-21C5-A223C686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323F4-5FDF-F5F1-3F6B-7615C9BF7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5F4C4-0E24-1ED4-3478-114D1E31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E7DED-C49F-9C9E-3E01-989E134D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6EE48-BB6B-1E94-835B-E8DD5AF5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3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37EE-0B2C-F2AA-6864-B9EB772D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D5B6-02DA-7C1E-724A-796A62303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C200D-8810-A239-24BA-C547F6AA9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FAD82-DD6F-1308-BE1C-718FE63B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4BAAB-7382-27D2-DD50-BE985F9F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8F70C-0C66-CF7A-A7AF-5B4E4794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5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E93-616B-B5E7-9344-4DA391D8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6015-2ECE-4E48-CD0D-55A72FA43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141F4-6E03-8C15-E159-5CB87EE47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7F375-6840-F9D7-6C54-F38B43F73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23BD2-71E0-5EBB-B29D-8A075B019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698DF-67C5-D08E-06FE-51A85558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81155-04A0-56B3-CB44-DE92B802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F56CB-CA89-E52C-4F1B-5468E786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28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F60C-8D53-5FC6-8CF7-A43C3A5E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2C093-5F5F-F98C-8415-76CDB3F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454CF-3BA7-3F48-A5F8-314D9671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B8F6-FE42-0682-73FA-FED45344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2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6846A-EE84-CC05-F7CC-8B6ADA0D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43727-4BA3-F07A-D76C-AAB5FE67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935F8-64BC-26F1-DCD2-A626388B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00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6369-42C3-F4E5-13AB-097880CB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825A-88E8-7B8D-9F85-B893D7C7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E474A-058B-81E1-209F-21229AD1A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AB5C5-5243-2272-AFB9-85F5BA73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9339F-FDF5-0806-EE32-F6F95A1F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356E9-B8EC-3FBE-6667-F460BA9C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9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5C36-F163-2A64-FC40-12ADA493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50837-21CC-1AA6-1B2D-789739FD9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3C508-6F4A-AB43-69C2-8D1E39097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3D883-188D-85CD-F51F-2CE12B2F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85E0A-5311-8987-4626-A93B227B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BC458-8783-6E81-B5BD-9BACBEEA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8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582322-EBBC-3AF5-BB7B-17315DF5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CE4EC-2C07-CC07-6E3E-249BA88DF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D9831-1480-3936-C228-5E46EABC7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2FBCCE-237A-1047-AF7A-1178E677090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C3B6E-2748-DDB4-28B5-6BBFB6CC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50B5D-3649-C06B-5DD4-F306A8E97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18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8oPXIrLMc0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4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5.png"/><Relationship Id="rId17" Type="http://schemas.openxmlformats.org/officeDocument/2006/relationships/customXml" Target="../ink/ink6.xml"/><Relationship Id="rId2" Type="http://schemas.openxmlformats.org/officeDocument/2006/relationships/audio" Target="../media/media2.m4a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customXml" Target="../ink/ink3.xml"/><Relationship Id="rId24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10" Type="http://schemas.openxmlformats.org/officeDocument/2006/relationships/image" Target="../media/image4.png"/><Relationship Id="rId19" Type="http://schemas.openxmlformats.org/officeDocument/2006/relationships/customXml" Target="../ink/ink7.xml"/><Relationship Id="rId4" Type="http://schemas.openxmlformats.org/officeDocument/2006/relationships/image" Target="../media/image1.png"/><Relationship Id="rId9" Type="http://schemas.openxmlformats.org/officeDocument/2006/relationships/customXml" Target="../ink/ink2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kjfricztdA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WubQNkpmMQ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jYhb078cbE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3912-D190-86BF-EFD3-33F26907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76" y="69358"/>
            <a:ext cx="11901224" cy="625151"/>
          </a:xfrm>
        </p:spPr>
        <p:txBody>
          <a:bodyPr>
            <a:noAutofit/>
          </a:bodyPr>
          <a:lstStyle/>
          <a:p>
            <a:r>
              <a:rPr lang="en-GB" sz="2800" b="1" u="sng" dirty="0">
                <a:solidFill>
                  <a:schemeClr val="tx1"/>
                </a:solidFill>
                <a:latin typeface="Segoe UI Light"/>
                <a:cs typeface="Segoe UI Light"/>
              </a:rPr>
              <a:t>Set a </a:t>
            </a:r>
            <a:r>
              <a:rPr lang="en-GB" sz="2800" b="1" u="sng" dirty="0">
                <a:latin typeface="Segoe UI Light"/>
                <a:cs typeface="Segoe UI Light"/>
              </a:rPr>
              <a:t>6</a:t>
            </a:r>
            <a:r>
              <a:rPr lang="en-GB" sz="2800" b="1" u="sng" dirty="0">
                <a:solidFill>
                  <a:schemeClr val="tx1"/>
                </a:solidFill>
                <a:latin typeface="Segoe UI Light"/>
                <a:cs typeface="Segoe UI Light"/>
              </a:rPr>
              <a:t>-minute timer for your do now</a:t>
            </a:r>
            <a:endParaRPr lang="en-GB" sz="3200" b="1" u="sng" dirty="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CAC77E-569F-1F2B-5EE5-378F1E9BCEBC}"/>
              </a:ext>
            </a:extLst>
          </p:cNvPr>
          <p:cNvSpPr txBox="1">
            <a:spLocks/>
          </p:cNvSpPr>
          <p:nvPr/>
        </p:nvSpPr>
        <p:spPr>
          <a:xfrm>
            <a:off x="122480" y="2017988"/>
            <a:ext cx="2913327" cy="4259396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4000" b="1"/>
              <a:t>At the start of the lesson:</a:t>
            </a:r>
            <a:r>
              <a:rPr lang="en-GB" sz="4000"/>
              <a:t>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Greet at the classroom door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Wear your uniform with pride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Enter the classroom in silence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Books distributed calmly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Complete your do now in silence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Place your equipment on the desk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4000" b="1"/>
          </a:p>
          <a:p>
            <a:pPr>
              <a:buFont typeface="Arial" panose="020B0604020202020204" pitchFamily="34" charset="0"/>
              <a:buChar char="•"/>
            </a:pPr>
            <a:endParaRPr lang="en-GB" sz="4000"/>
          </a:p>
          <a:p>
            <a:endParaRPr lang="en-GB" sz="4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36C43-60C6-9F2E-EF95-067612687BB1}"/>
              </a:ext>
            </a:extLst>
          </p:cNvPr>
          <p:cNvSpPr/>
          <p:nvPr/>
        </p:nvSpPr>
        <p:spPr>
          <a:xfrm>
            <a:off x="3143032" y="1950318"/>
            <a:ext cx="8716735" cy="4327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2800" b="1" dirty="0"/>
              <a:t>Do Now: </a:t>
            </a:r>
            <a:endParaRPr lang="en-US" sz="1400" b="1" dirty="0">
              <a:cs typeface="Segoe U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9A9D3-2958-023F-00D1-D67AED562C1F}"/>
              </a:ext>
            </a:extLst>
          </p:cNvPr>
          <p:cNvSpPr txBox="1"/>
          <p:nvPr/>
        </p:nvSpPr>
        <p:spPr>
          <a:xfrm>
            <a:off x="290775" y="690269"/>
            <a:ext cx="1170652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/>
              <a:t>Title:  Averages </a:t>
            </a:r>
            <a:endParaRPr lang="en-GB" sz="2800" u="sng"/>
          </a:p>
          <a:p>
            <a:r>
              <a:rPr lang="en-GB" sz="2800" b="1" dirty="0"/>
              <a:t>Date: </a:t>
            </a:r>
            <a:fld id="{611F2D9D-A18B-42AB-A9ED-8E62F9647B2D}" type="datetime3">
              <a:rPr lang="en-GB" sz="2800" u="sng" dirty="0"/>
              <a:pPr/>
              <a:t>10 January, 2025</a:t>
            </a:fld>
            <a:endParaRPr lang="en-GB" sz="2800" u="sn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E3455-1E69-AB17-60F4-B5995A998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5" b="96623" l="3797" r="97708">
                        <a14:foregroundMark x1="39828" y1="15815" x2="58023" y2="36985"/>
                        <a14:foregroundMark x1="62607" y1="22900" x2="18553" y2="36656"/>
                        <a14:foregroundMark x1="18553" y1="36656" x2="17407" y2="55437"/>
                        <a14:foregroundMark x1="37822" y1="15898" x2="10172" y2="36656"/>
                        <a14:foregroundMark x1="11390" y1="27842" x2="43195" y2="7414"/>
                        <a14:foregroundMark x1="44699" y1="8155" x2="69341" y2="22076"/>
                        <a14:foregroundMark x1="50143" y1="7825" x2="33166" y2="7578"/>
                        <a14:foregroundMark x1="11533" y1="32702" x2="12249" y2="75371"/>
                        <a14:foregroundMark x1="12249" y1="75371" x2="43195" y2="90445"/>
                        <a14:foregroundMark x1="43195" y1="90445" x2="70559" y2="78089"/>
                        <a14:foregroundMark x1="70559" y1="78089" x2="79370" y2="57249"/>
                        <a14:foregroundMark x1="47135" y1="77018" x2="63825" y2="79407"/>
                        <a14:foregroundMark x1="22636" y1="82619" x2="66834" y2="82372"/>
                        <a14:foregroundMark x1="66834" y1="82372" x2="75716" y2="74959"/>
                        <a14:foregroundMark x1="95630" y1="43657" x2="92407" y2="58402"/>
                        <a14:foregroundMark x1="95559" y1="28171" x2="76504" y2="36656"/>
                        <a14:foregroundMark x1="10172" y1="32125" x2="7521" y2="64333"/>
                        <a14:foregroundMark x1="7521" y1="64333" x2="33668" y2="91763"/>
                        <a14:foregroundMark x1="33668" y1="91763" x2="35244" y2="92010"/>
                        <a14:foregroundMark x1="32020" y1="39951" x2="39470" y2="67216"/>
                        <a14:foregroundMark x1="9241" y1="69934" x2="30372" y2="92257"/>
                        <a14:foregroundMark x1="30372" y1="92257" x2="61891" y2="87562"/>
                        <a14:foregroundMark x1="61891" y1="87562" x2="81447" y2="61120"/>
                        <a14:foregroundMark x1="11605" y1="33278" x2="4656" y2="64498"/>
                        <a14:foregroundMark x1="4656" y1="64498" x2="24069" y2="89868"/>
                        <a14:foregroundMark x1="24069" y1="89868" x2="54513" y2="89951"/>
                        <a14:foregroundMark x1="54513" y1="89951" x2="77722" y2="72323"/>
                        <a14:foregroundMark x1="49212" y1="94152" x2="61676" y2="88797"/>
                        <a14:foregroundMark x1="35745" y1="93657" x2="39685" y2="94893"/>
                        <a14:foregroundMark x1="29728" y1="72570" x2="41261" y2="72735"/>
                        <a14:foregroundMark x1="7163" y1="42669" x2="4513" y2="56013"/>
                        <a14:foregroundMark x1="4871" y1="35997" x2="3868" y2="59885"/>
                        <a14:foregroundMark x1="4370" y1="64250" x2="14112" y2="83526"/>
                        <a14:foregroundMark x1="30874" y1="63097" x2="27507" y2="84514"/>
                        <a14:foregroundMark x1="50072" y1="61862" x2="44484" y2="84514"/>
                        <a14:foregroundMark x1="63037" y1="62850" x2="55946" y2="81384"/>
                        <a14:foregroundMark x1="79799" y1="64745" x2="67479" y2="79160"/>
                        <a14:foregroundMark x1="58453" y1="65898" x2="53295" y2="79489"/>
                        <a14:foregroundMark x1="71705" y1="67628" x2="69341" y2="77348"/>
                        <a14:foregroundMark x1="53868" y1="94069" x2="72350" y2="82125"/>
                        <a14:foregroundMark x1="52579" y1="95222" x2="79799" y2="72488"/>
                        <a14:foregroundMark x1="79799" y1="72488" x2="79799" y2="72488"/>
                        <a14:foregroundMark x1="13610" y1="78171" x2="40186" y2="93328"/>
                        <a14:foregroundMark x1="40186" y1="93328" x2="75645" y2="81137"/>
                        <a14:foregroundMark x1="75645" y1="81137" x2="77436" y2="78583"/>
                        <a14:foregroundMark x1="41117" y1="94893" x2="51934" y2="95222"/>
                        <a14:foregroundMark x1="25716" y1="88303" x2="32020" y2="95305"/>
                        <a14:foregroundMark x1="17192" y1="82455" x2="26576" y2="92257"/>
                        <a14:foregroundMark x1="9957" y1="78089" x2="15473" y2="86903"/>
                        <a14:foregroundMark x1="17335" y1="87150" x2="26934" y2="94481"/>
                        <a14:foregroundMark x1="35244" y1="94646" x2="67335" y2="87891"/>
                        <a14:foregroundMark x1="67335" y1="87891" x2="71060" y2="85420"/>
                        <a14:foregroundMark x1="74212" y1="36244" x2="42407" y2="46952"/>
                        <a14:foregroundMark x1="85458" y1="33443" x2="97708" y2="30560"/>
                        <a14:foregroundMark x1="29441" y1="49753" x2="69126" y2="41845"/>
                        <a14:foregroundMark x1="69126" y1="41845" x2="69556" y2="41845"/>
                        <a14:foregroundMark x1="53868" y1="44399" x2="68195" y2="48023"/>
                        <a14:foregroundMark x1="44771" y1="46952" x2="45989" y2="59885"/>
                        <a14:foregroundMark x1="45272" y1="4119" x2="45272" y2="4119"/>
                        <a14:foregroundMark x1="45272" y1="4119" x2="43768" y2="3295"/>
                        <a14:foregroundMark x1="61032" y1="90198" x2="61032" y2="90198"/>
                        <a14:foregroundMark x1="59097" y1="94399" x2="59097" y2="94399"/>
                        <a14:foregroundMark x1="44341" y1="96623" x2="44341" y2="96623"/>
                        <a14:foregroundMark x1="35172" y1="69028" x2="35172" y2="69028"/>
                        <a14:foregroundMark x1="5444" y1="80066" x2="5444" y2="800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6094" y="775003"/>
            <a:ext cx="1220866" cy="10616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470E91-F3E1-3F47-8F9D-C51399C9E697}"/>
              </a:ext>
            </a:extLst>
          </p:cNvPr>
          <p:cNvCxnSpPr>
            <a:cxnSpLocks/>
          </p:cNvCxnSpPr>
          <p:nvPr/>
        </p:nvCxnSpPr>
        <p:spPr>
          <a:xfrm>
            <a:off x="1946607" y="6389580"/>
            <a:ext cx="0" cy="4179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75FE8A-ED8A-81DE-C9F3-7F7D02930BE3}"/>
              </a:ext>
            </a:extLst>
          </p:cNvPr>
          <p:cNvCxnSpPr>
            <a:cxnSpLocks/>
          </p:cNvCxnSpPr>
          <p:nvPr/>
        </p:nvCxnSpPr>
        <p:spPr>
          <a:xfrm>
            <a:off x="5184406" y="6389580"/>
            <a:ext cx="0" cy="4179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7D967EF-40F5-326E-FCF1-4BE4A6C2D4C3}"/>
              </a:ext>
            </a:extLst>
          </p:cNvPr>
          <p:cNvSpPr/>
          <p:nvPr/>
        </p:nvSpPr>
        <p:spPr>
          <a:xfrm>
            <a:off x="-230938" y="6244262"/>
            <a:ext cx="126538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 Up &amp; Focus</a:t>
            </a:r>
            <a:r>
              <a:rPr lang="en-GB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ighest Quality Work</a:t>
            </a:r>
            <a:r>
              <a:rPr lang="en-GB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GB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nterruption Free - 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en-GB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eat Work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E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quipment</a:t>
            </a:r>
            <a:endParaRPr lang="en-GB" sz="6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B2ADD9-1509-5496-F39A-EEB60645542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7" r="24203" b="65688"/>
          <a:stretch/>
        </p:blipFill>
        <p:spPr>
          <a:xfrm>
            <a:off x="3548577" y="2563091"/>
            <a:ext cx="8058638" cy="3373933"/>
          </a:xfrm>
          <a:prstGeom prst="rect">
            <a:avLst/>
          </a:prstGeom>
        </p:spPr>
      </p:pic>
      <p:pic>
        <p:nvPicPr>
          <p:cNvPr id="12" name="Audio Recording 10 Jan 2025 at 09:20:01">
            <a:hlinkClick r:id="" action="ppaction://media"/>
            <a:extLst>
              <a:ext uri="{FF2B5EF4-FFF2-40B4-BE49-F238E27FC236}">
                <a16:creationId xmlns:a16="http://schemas.microsoft.com/office/drawing/2014/main" id="{0C2EEAE4-52DC-48EC-AE25-45A79ABFA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9200" y="-156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79A1-80AF-A6DD-CC83-705F1128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-285750"/>
            <a:ext cx="10515600" cy="1325563"/>
          </a:xfrm>
        </p:spPr>
        <p:txBody>
          <a:bodyPr/>
          <a:lstStyle/>
          <a:p>
            <a:r>
              <a:rPr lang="en-GB" dirty="0"/>
              <a:t>The Median – practice questions (8 mins)</a:t>
            </a:r>
          </a:p>
        </p:txBody>
      </p:sp>
      <p:pic>
        <p:nvPicPr>
          <p:cNvPr id="4" name="Content Placeholder 3" descr="A math problem with dogs and numbers&#10;&#10;Description automatically generated">
            <a:extLst>
              <a:ext uri="{FF2B5EF4-FFF2-40B4-BE49-F238E27FC236}">
                <a16:creationId xmlns:a16="http://schemas.microsoft.com/office/drawing/2014/main" id="{0293D6EC-AE61-E04B-7292-B62EEBA20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7468" y="873125"/>
            <a:ext cx="8486126" cy="5843588"/>
          </a:xfrm>
        </p:spPr>
      </p:pic>
      <p:pic>
        <p:nvPicPr>
          <p:cNvPr id="3" name="Audio Recording 10 Jan 2025 at 09:24:25">
            <a:hlinkClick r:id="" action="ppaction://media"/>
            <a:extLst>
              <a:ext uri="{FF2B5EF4-FFF2-40B4-BE49-F238E27FC236}">
                <a16:creationId xmlns:a16="http://schemas.microsoft.com/office/drawing/2014/main" id="{94D392B9-92D8-34EB-FCED-8D9DE6006C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1868" y="603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8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79A1-80AF-A6DD-CC83-705F1128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Median – 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BFF42-B95F-78A3-1EF9-B651A3FC0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ANSWERS</a:t>
            </a:r>
          </a:p>
        </p:txBody>
      </p:sp>
      <p:pic>
        <p:nvPicPr>
          <p:cNvPr id="4" name="Picture 3" descr="A group of black text&#10;&#10;Description automatically generated">
            <a:extLst>
              <a:ext uri="{FF2B5EF4-FFF2-40B4-BE49-F238E27FC236}">
                <a16:creationId xmlns:a16="http://schemas.microsoft.com/office/drawing/2014/main" id="{C3696041-2717-39D1-033C-F483E5106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93975"/>
            <a:ext cx="10229850" cy="3829050"/>
          </a:xfrm>
          <a:prstGeom prst="rect">
            <a:avLst/>
          </a:prstGeom>
        </p:spPr>
      </p:pic>
      <p:pic>
        <p:nvPicPr>
          <p:cNvPr id="5" name="Audio Recording 10 Jan 2025 at 09:24:41">
            <a:hlinkClick r:id="" action="ppaction://media"/>
            <a:extLst>
              <a:ext uri="{FF2B5EF4-FFF2-40B4-BE49-F238E27FC236}">
                <a16:creationId xmlns:a16="http://schemas.microsoft.com/office/drawing/2014/main" id="{F7381E4C-E875-1E06-B7F3-91507CB8AC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0925" y="1190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6A4A-63BC-CF1C-B8CB-DA040BEA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mean</a:t>
            </a:r>
          </a:p>
        </p:txBody>
      </p:sp>
      <p:pic>
        <p:nvPicPr>
          <p:cNvPr id="4" name="Online Media 3" title="The Mean - Corbettmaths">
            <a:hlinkClick r:id="" action="ppaction://media"/>
            <a:extLst>
              <a:ext uri="{FF2B5EF4-FFF2-40B4-BE49-F238E27FC236}">
                <a16:creationId xmlns:a16="http://schemas.microsoft.com/office/drawing/2014/main" id="{55551F08-C32D-C988-C457-DE6B261967C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7011" y="1444625"/>
            <a:ext cx="8973230" cy="5045302"/>
          </a:xfrm>
        </p:spPr>
      </p:pic>
    </p:spTree>
    <p:extLst>
      <p:ext uri="{BB962C8B-B14F-4D97-AF65-F5344CB8AC3E}">
        <p14:creationId xmlns:p14="http://schemas.microsoft.com/office/powerpoint/2010/main" val="370621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79A1-80AF-A6DD-CC83-705F1128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6688"/>
            <a:ext cx="10515600" cy="1325563"/>
          </a:xfrm>
        </p:spPr>
        <p:txBody>
          <a:bodyPr/>
          <a:lstStyle/>
          <a:p>
            <a:r>
              <a:rPr lang="en-GB" dirty="0"/>
              <a:t>The Mean – practice questions (10 mins)</a:t>
            </a:r>
          </a:p>
        </p:txBody>
      </p:sp>
      <p:pic>
        <p:nvPicPr>
          <p:cNvPr id="4" name="Content Placeholder 3" descr="A screenshot of a math test&#10;&#10;Description automatically generated">
            <a:extLst>
              <a:ext uri="{FF2B5EF4-FFF2-40B4-BE49-F238E27FC236}">
                <a16:creationId xmlns:a16="http://schemas.microsoft.com/office/drawing/2014/main" id="{A88E8E49-F8C2-FB01-F68E-D603E7958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15288" y="1158875"/>
            <a:ext cx="9615424" cy="5335588"/>
          </a:xfrm>
        </p:spPr>
      </p:pic>
      <p:pic>
        <p:nvPicPr>
          <p:cNvPr id="3" name="Audio Recording 10 Jan 2025 at 09:25:15">
            <a:hlinkClick r:id="" action="ppaction://media"/>
            <a:extLst>
              <a:ext uri="{FF2B5EF4-FFF2-40B4-BE49-F238E27FC236}">
                <a16:creationId xmlns:a16="http://schemas.microsoft.com/office/drawing/2014/main" id="{4BD3DA48-0890-7E5B-710E-425B8B0E9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1150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79A1-80AF-A6DD-CC83-705F1128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Mean – 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BFF42-B95F-78A3-1EF9-B651A3FC0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B0AA5-8FDE-3B9A-6888-67B375A50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2447925"/>
            <a:ext cx="10858500" cy="3105150"/>
          </a:xfrm>
          <a:prstGeom prst="rect">
            <a:avLst/>
          </a:prstGeom>
        </p:spPr>
      </p:pic>
      <p:pic>
        <p:nvPicPr>
          <p:cNvPr id="5" name="Audio Recording 10 Jan 2025 at 09:25:36">
            <a:hlinkClick r:id="" action="ppaction://media"/>
            <a:extLst>
              <a:ext uri="{FF2B5EF4-FFF2-40B4-BE49-F238E27FC236}">
                <a16:creationId xmlns:a16="http://schemas.microsoft.com/office/drawing/2014/main" id="{A36C386B-701B-64E0-5574-0E3B9F15AC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885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BA8B-CFC9-F97C-4C3A-4C79F453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Questions</a:t>
            </a:r>
          </a:p>
        </p:txBody>
      </p:sp>
      <p:pic>
        <p:nvPicPr>
          <p:cNvPr id="4" name="Content Placeholder 3" descr="A white text with black text&#10;&#10;Description automatically generated">
            <a:extLst>
              <a:ext uri="{FF2B5EF4-FFF2-40B4-BE49-F238E27FC236}">
                <a16:creationId xmlns:a16="http://schemas.microsoft.com/office/drawing/2014/main" id="{76E8E564-5D87-37F6-44AA-AF520040C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201069"/>
            <a:ext cx="9906000" cy="3600450"/>
          </a:xfrm>
        </p:spPr>
      </p:pic>
    </p:spTree>
    <p:extLst>
      <p:ext uri="{BB962C8B-B14F-4D97-AF65-F5344CB8AC3E}">
        <p14:creationId xmlns:p14="http://schemas.microsoft.com/office/powerpoint/2010/main" val="28850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BA8B-CFC9-F97C-4C3A-4C79F453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Questions - ANSWERS</a:t>
            </a:r>
          </a:p>
        </p:txBody>
      </p:sp>
      <p:pic>
        <p:nvPicPr>
          <p:cNvPr id="6" name="Content Placeholder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E2BFD08-CFA3-C566-FE3A-5192F0014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533385"/>
            <a:ext cx="10515600" cy="2142067"/>
          </a:xfrm>
        </p:spPr>
      </p:pic>
      <p:pic>
        <p:nvPicPr>
          <p:cNvPr id="3" name="Audio Recording 10 Jan 2025 at 09:25:55">
            <a:hlinkClick r:id="" action="ppaction://media"/>
            <a:extLst>
              <a:ext uri="{FF2B5EF4-FFF2-40B4-BE49-F238E27FC236}">
                <a16:creationId xmlns:a16="http://schemas.microsoft.com/office/drawing/2014/main" id="{E7357D85-7086-09F8-6646-C83C03888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9933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D967-0E61-3480-D8A2-9C36E8EDE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FCB7-C634-CD7A-D473-B5D46E84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76" y="69358"/>
            <a:ext cx="11901224" cy="625151"/>
          </a:xfrm>
        </p:spPr>
        <p:txBody>
          <a:bodyPr>
            <a:noAutofit/>
          </a:bodyPr>
          <a:lstStyle/>
          <a:p>
            <a:r>
              <a:rPr lang="en-GB" sz="2800" b="1" u="sng" dirty="0">
                <a:solidFill>
                  <a:schemeClr val="tx1"/>
                </a:solidFill>
                <a:latin typeface="Segoe UI Light"/>
                <a:cs typeface="Segoe UI Light"/>
              </a:rPr>
              <a:t>ANSWERS </a:t>
            </a:r>
            <a:endParaRPr lang="en-GB" sz="3200" b="1" u="sng" dirty="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B65BD9-9976-1B44-ACEC-63D5DE9E6D71}"/>
              </a:ext>
            </a:extLst>
          </p:cNvPr>
          <p:cNvSpPr txBox="1">
            <a:spLocks/>
          </p:cNvSpPr>
          <p:nvPr/>
        </p:nvSpPr>
        <p:spPr>
          <a:xfrm>
            <a:off x="122480" y="2017988"/>
            <a:ext cx="2913327" cy="4259396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4000" b="1"/>
              <a:t>At the start of the lesson:</a:t>
            </a:r>
            <a:r>
              <a:rPr lang="en-GB" sz="4000"/>
              <a:t>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Greet at the classroom door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Wear your uniform with pride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Enter the classroom in silence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Books distributed calmly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Complete your do now in silence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Place your equipment on the desk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4000" b="1"/>
          </a:p>
          <a:p>
            <a:pPr>
              <a:buFont typeface="Arial" panose="020B0604020202020204" pitchFamily="34" charset="0"/>
              <a:buChar char="•"/>
            </a:pPr>
            <a:endParaRPr lang="en-GB" sz="4000"/>
          </a:p>
          <a:p>
            <a:endParaRPr lang="en-GB" sz="4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728110-1A1A-FD04-416D-73ABD78257E1}"/>
              </a:ext>
            </a:extLst>
          </p:cNvPr>
          <p:cNvSpPr/>
          <p:nvPr/>
        </p:nvSpPr>
        <p:spPr>
          <a:xfrm>
            <a:off x="3143032" y="1950318"/>
            <a:ext cx="8716735" cy="4327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2800" b="1" dirty="0"/>
              <a:t>Do Now: </a:t>
            </a:r>
            <a:endParaRPr lang="en-US" sz="1400" b="1" dirty="0">
              <a:cs typeface="Segoe U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71F36-0129-CF91-807A-E2EAF474AAD2}"/>
              </a:ext>
            </a:extLst>
          </p:cNvPr>
          <p:cNvSpPr txBox="1"/>
          <p:nvPr/>
        </p:nvSpPr>
        <p:spPr>
          <a:xfrm>
            <a:off x="290775" y="690269"/>
            <a:ext cx="1170652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/>
              <a:t>Title: Averages </a:t>
            </a:r>
            <a:endParaRPr lang="en-GB" sz="2800" b="1" dirty="0"/>
          </a:p>
          <a:p>
            <a:r>
              <a:rPr lang="en-GB" sz="2800" b="1" dirty="0"/>
              <a:t>Date: </a:t>
            </a:r>
            <a:fld id="{611F2D9D-A18B-42AB-A9ED-8E62F9647B2D}" type="datetime3">
              <a:rPr lang="en-GB" sz="2800" u="sng" dirty="0"/>
              <a:t>10 January, 2025</a:t>
            </a:fld>
            <a:endParaRPr lang="en-GB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4D4ED-FC84-0D43-823E-1B14CAA80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5" b="96623" l="3797" r="97708">
                        <a14:foregroundMark x1="39828" y1="15815" x2="58023" y2="36985"/>
                        <a14:foregroundMark x1="62607" y1="22900" x2="18553" y2="36656"/>
                        <a14:foregroundMark x1="18553" y1="36656" x2="17407" y2="55437"/>
                        <a14:foregroundMark x1="37822" y1="15898" x2="10172" y2="36656"/>
                        <a14:foregroundMark x1="11390" y1="27842" x2="43195" y2="7414"/>
                        <a14:foregroundMark x1="44699" y1="8155" x2="69341" y2="22076"/>
                        <a14:foregroundMark x1="50143" y1="7825" x2="33166" y2="7578"/>
                        <a14:foregroundMark x1="11533" y1="32702" x2="12249" y2="75371"/>
                        <a14:foregroundMark x1="12249" y1="75371" x2="43195" y2="90445"/>
                        <a14:foregroundMark x1="43195" y1="90445" x2="70559" y2="78089"/>
                        <a14:foregroundMark x1="70559" y1="78089" x2="79370" y2="57249"/>
                        <a14:foregroundMark x1="47135" y1="77018" x2="63825" y2="79407"/>
                        <a14:foregroundMark x1="22636" y1="82619" x2="66834" y2="82372"/>
                        <a14:foregroundMark x1="66834" y1="82372" x2="75716" y2="74959"/>
                        <a14:foregroundMark x1="95630" y1="43657" x2="92407" y2="58402"/>
                        <a14:foregroundMark x1="95559" y1="28171" x2="76504" y2="36656"/>
                        <a14:foregroundMark x1="10172" y1="32125" x2="7521" y2="64333"/>
                        <a14:foregroundMark x1="7521" y1="64333" x2="33668" y2="91763"/>
                        <a14:foregroundMark x1="33668" y1="91763" x2="35244" y2="92010"/>
                        <a14:foregroundMark x1="32020" y1="39951" x2="39470" y2="67216"/>
                        <a14:foregroundMark x1="9241" y1="69934" x2="30372" y2="92257"/>
                        <a14:foregroundMark x1="30372" y1="92257" x2="61891" y2="87562"/>
                        <a14:foregroundMark x1="61891" y1="87562" x2="81447" y2="61120"/>
                        <a14:foregroundMark x1="11605" y1="33278" x2="4656" y2="64498"/>
                        <a14:foregroundMark x1="4656" y1="64498" x2="24069" y2="89868"/>
                        <a14:foregroundMark x1="24069" y1="89868" x2="54513" y2="89951"/>
                        <a14:foregroundMark x1="54513" y1="89951" x2="77722" y2="72323"/>
                        <a14:foregroundMark x1="49212" y1="94152" x2="61676" y2="88797"/>
                        <a14:foregroundMark x1="35745" y1="93657" x2="39685" y2="94893"/>
                        <a14:foregroundMark x1="29728" y1="72570" x2="41261" y2="72735"/>
                        <a14:foregroundMark x1="7163" y1="42669" x2="4513" y2="56013"/>
                        <a14:foregroundMark x1="4871" y1="35997" x2="3868" y2="59885"/>
                        <a14:foregroundMark x1="4370" y1="64250" x2="14112" y2="83526"/>
                        <a14:foregroundMark x1="30874" y1="63097" x2="27507" y2="84514"/>
                        <a14:foregroundMark x1="50072" y1="61862" x2="44484" y2="84514"/>
                        <a14:foregroundMark x1="63037" y1="62850" x2="55946" y2="81384"/>
                        <a14:foregroundMark x1="79799" y1="64745" x2="67479" y2="79160"/>
                        <a14:foregroundMark x1="58453" y1="65898" x2="53295" y2="79489"/>
                        <a14:foregroundMark x1="71705" y1="67628" x2="69341" y2="77348"/>
                        <a14:foregroundMark x1="53868" y1="94069" x2="72350" y2="82125"/>
                        <a14:foregroundMark x1="52579" y1="95222" x2="79799" y2="72488"/>
                        <a14:foregroundMark x1="79799" y1="72488" x2="79799" y2="72488"/>
                        <a14:foregroundMark x1="13610" y1="78171" x2="40186" y2="93328"/>
                        <a14:foregroundMark x1="40186" y1="93328" x2="75645" y2="81137"/>
                        <a14:foregroundMark x1="75645" y1="81137" x2="77436" y2="78583"/>
                        <a14:foregroundMark x1="41117" y1="94893" x2="51934" y2="95222"/>
                        <a14:foregroundMark x1="25716" y1="88303" x2="32020" y2="95305"/>
                        <a14:foregroundMark x1="17192" y1="82455" x2="26576" y2="92257"/>
                        <a14:foregroundMark x1="9957" y1="78089" x2="15473" y2="86903"/>
                        <a14:foregroundMark x1="17335" y1="87150" x2="26934" y2="94481"/>
                        <a14:foregroundMark x1="35244" y1="94646" x2="67335" y2="87891"/>
                        <a14:foregroundMark x1="67335" y1="87891" x2="71060" y2="85420"/>
                        <a14:foregroundMark x1="74212" y1="36244" x2="42407" y2="46952"/>
                        <a14:foregroundMark x1="85458" y1="33443" x2="97708" y2="30560"/>
                        <a14:foregroundMark x1="29441" y1="49753" x2="69126" y2="41845"/>
                        <a14:foregroundMark x1="69126" y1="41845" x2="69556" y2="41845"/>
                        <a14:foregroundMark x1="53868" y1="44399" x2="68195" y2="48023"/>
                        <a14:foregroundMark x1="44771" y1="46952" x2="45989" y2="59885"/>
                        <a14:foregroundMark x1="45272" y1="4119" x2="45272" y2="4119"/>
                        <a14:foregroundMark x1="45272" y1="4119" x2="43768" y2="3295"/>
                        <a14:foregroundMark x1="61032" y1="90198" x2="61032" y2="90198"/>
                        <a14:foregroundMark x1="59097" y1="94399" x2="59097" y2="94399"/>
                        <a14:foregroundMark x1="44341" y1="96623" x2="44341" y2="96623"/>
                        <a14:foregroundMark x1="35172" y1="69028" x2="35172" y2="69028"/>
                        <a14:foregroundMark x1="5444" y1="80066" x2="5444" y2="800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6094" y="775003"/>
            <a:ext cx="1220866" cy="10616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DB5CCD-0818-73F4-EED5-004A736E6EFC}"/>
              </a:ext>
            </a:extLst>
          </p:cNvPr>
          <p:cNvCxnSpPr>
            <a:cxnSpLocks/>
          </p:cNvCxnSpPr>
          <p:nvPr/>
        </p:nvCxnSpPr>
        <p:spPr>
          <a:xfrm>
            <a:off x="1946607" y="6389580"/>
            <a:ext cx="0" cy="4179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11DB96-7DAB-85B0-6201-6999C96D8131}"/>
              </a:ext>
            </a:extLst>
          </p:cNvPr>
          <p:cNvCxnSpPr>
            <a:cxnSpLocks/>
          </p:cNvCxnSpPr>
          <p:nvPr/>
        </p:nvCxnSpPr>
        <p:spPr>
          <a:xfrm>
            <a:off x="5184406" y="6389580"/>
            <a:ext cx="0" cy="4179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B8CDE46-B60C-098B-39E8-64834122AAF7}"/>
              </a:ext>
            </a:extLst>
          </p:cNvPr>
          <p:cNvSpPr/>
          <p:nvPr/>
        </p:nvSpPr>
        <p:spPr>
          <a:xfrm>
            <a:off x="-230938" y="6244262"/>
            <a:ext cx="126538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 Up &amp; Focus</a:t>
            </a:r>
            <a:r>
              <a:rPr lang="en-GB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ighest Quality Work</a:t>
            </a:r>
            <a:r>
              <a:rPr lang="en-GB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GB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nterruption Free - 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en-GB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eat Work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E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quipment</a:t>
            </a:r>
            <a:endParaRPr lang="en-GB" sz="6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BC17D0-664E-681B-5B12-5A4859C075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91" b="65746"/>
          <a:stretch/>
        </p:blipFill>
        <p:spPr>
          <a:xfrm>
            <a:off x="3491899" y="3167653"/>
            <a:ext cx="7965074" cy="25693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A677A38-193D-5B82-D7E7-0A07E62AFEF7}"/>
                  </a:ext>
                </a:extLst>
              </p14:cNvPr>
              <p14:cNvContentPartPr/>
              <p14:nvPr/>
            </p14:nvContentPartPr>
            <p14:xfrm>
              <a:off x="8794453" y="3190533"/>
              <a:ext cx="266220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A677A38-193D-5B82-D7E7-0A07E62AFE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63853" y="3159904"/>
                <a:ext cx="2723400" cy="443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1F53FE6-21CD-CC8E-6109-820F890F0B0A}"/>
                  </a:ext>
                </a:extLst>
              </p14:cNvPr>
              <p14:cNvContentPartPr/>
              <p14:nvPr/>
            </p14:nvContentPartPr>
            <p14:xfrm>
              <a:off x="11556733" y="3365493"/>
              <a:ext cx="63720" cy="164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1F53FE6-21CD-CC8E-6109-820F890F0B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26133" y="3334533"/>
                <a:ext cx="125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916A09A-11D7-2F2B-9D81-1EE1AE19E906}"/>
                  </a:ext>
                </a:extLst>
              </p14:cNvPr>
              <p14:cNvContentPartPr/>
              <p14:nvPr/>
            </p14:nvContentPartPr>
            <p14:xfrm>
              <a:off x="8790493" y="3576813"/>
              <a:ext cx="501840" cy="262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916A09A-11D7-2F2B-9D81-1EE1AE19E9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59893" y="3546171"/>
                <a:ext cx="563400" cy="324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0414DCF-F4AF-9685-ED3A-56D29B0BAD43}"/>
                  </a:ext>
                </a:extLst>
              </p14:cNvPr>
              <p14:cNvContentPartPr/>
              <p14:nvPr/>
            </p14:nvContentPartPr>
            <p14:xfrm>
              <a:off x="9392413" y="3608853"/>
              <a:ext cx="460800" cy="280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0414DCF-F4AF-9685-ED3A-56D29B0BAD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61813" y="3577893"/>
                <a:ext cx="5220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0456C8C-6114-8686-E363-84EC9582603A}"/>
                  </a:ext>
                </a:extLst>
              </p14:cNvPr>
              <p14:cNvContentPartPr/>
              <p14:nvPr/>
            </p14:nvContentPartPr>
            <p14:xfrm>
              <a:off x="9969493" y="3640533"/>
              <a:ext cx="862920" cy="270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0456C8C-6114-8686-E363-84EC958260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38533" y="3609933"/>
                <a:ext cx="9241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C856D0D-E32B-936A-0BE8-474344D29C84}"/>
                  </a:ext>
                </a:extLst>
              </p14:cNvPr>
              <p14:cNvContentPartPr/>
              <p14:nvPr/>
            </p14:nvContentPartPr>
            <p14:xfrm>
              <a:off x="9445333" y="4048053"/>
              <a:ext cx="1000440" cy="36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C856D0D-E32B-936A-0BE8-474344D29C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14733" y="4017093"/>
                <a:ext cx="10620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6986840-352A-931D-E768-42E9832F69D3}"/>
                  </a:ext>
                </a:extLst>
              </p14:cNvPr>
              <p14:cNvContentPartPr/>
              <p14:nvPr/>
            </p14:nvContentPartPr>
            <p14:xfrm>
              <a:off x="6910573" y="4349733"/>
              <a:ext cx="815400" cy="307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6986840-352A-931D-E768-42E9832F69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79973" y="4318809"/>
                <a:ext cx="876600" cy="368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507B04F-431D-0418-E00D-3A112EBA3E25}"/>
                  </a:ext>
                </a:extLst>
              </p14:cNvPr>
              <p14:cNvContentPartPr/>
              <p14:nvPr/>
            </p14:nvContentPartPr>
            <p14:xfrm>
              <a:off x="6905533" y="4809813"/>
              <a:ext cx="582480" cy="317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507B04F-431D-0418-E00D-3A112EBA3E2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74933" y="4779213"/>
                <a:ext cx="6436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7C14795-6AAD-E980-06EC-E46E2E9FDE7A}"/>
                  </a:ext>
                </a:extLst>
              </p14:cNvPr>
              <p14:cNvContentPartPr/>
              <p14:nvPr/>
            </p14:nvContentPartPr>
            <p14:xfrm>
              <a:off x="6524293" y="5333973"/>
              <a:ext cx="862920" cy="312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7C14795-6AAD-E980-06EC-E46E2E9FDE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93693" y="5303049"/>
                <a:ext cx="924120" cy="373609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Audio Recording 10 Jan 2025 at 09:20:34">
            <a:hlinkClick r:id="" action="ppaction://media"/>
            <a:extLst>
              <a:ext uri="{FF2B5EF4-FFF2-40B4-BE49-F238E27FC236}">
                <a16:creationId xmlns:a16="http://schemas.microsoft.com/office/drawing/2014/main" id="{9A585ACA-773A-1F64-102F-D8919DD593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23267" y="32089"/>
            <a:ext cx="617933" cy="6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BB83-A54D-091A-D0F5-EF8C06EC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range of a list of numbers </a:t>
            </a:r>
          </a:p>
        </p:txBody>
      </p:sp>
      <p:pic>
        <p:nvPicPr>
          <p:cNvPr id="4" name="Online Media 3" title="The Range - Corbettmaths">
            <a:hlinkClick r:id="" action="ppaction://media"/>
            <a:extLst>
              <a:ext uri="{FF2B5EF4-FFF2-40B4-BE49-F238E27FC236}">
                <a16:creationId xmlns:a16="http://schemas.microsoft.com/office/drawing/2014/main" id="{B568E708-9688-3FF3-93B9-6B3A95D353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0118" y="1539875"/>
            <a:ext cx="8762320" cy="4950052"/>
          </a:xfrm>
        </p:spPr>
      </p:pic>
    </p:spTree>
    <p:extLst>
      <p:ext uri="{BB962C8B-B14F-4D97-AF65-F5344CB8AC3E}">
        <p14:creationId xmlns:p14="http://schemas.microsoft.com/office/powerpoint/2010/main" val="168377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79A1-80AF-A6DD-CC83-705F1128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Range – practice questions (8 mins)</a:t>
            </a:r>
          </a:p>
        </p:txBody>
      </p:sp>
      <p:pic>
        <p:nvPicPr>
          <p:cNvPr id="4" name="Content Placeholder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019E994-CB38-A1C4-C470-748645E08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22996" y="1825625"/>
            <a:ext cx="8946007" cy="4351338"/>
          </a:xfrm>
        </p:spPr>
      </p:pic>
      <p:pic>
        <p:nvPicPr>
          <p:cNvPr id="5" name="Audio Recording 10 Jan 2025 at 09:21:51">
            <a:hlinkClick r:id="" action="ppaction://media"/>
            <a:extLst>
              <a:ext uri="{FF2B5EF4-FFF2-40B4-BE49-F238E27FC236}">
                <a16:creationId xmlns:a16="http://schemas.microsoft.com/office/drawing/2014/main" id="{F94AF349-CDFC-0130-AA1C-57A398C7CD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94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79A1-80AF-A6DD-CC83-705F1128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Range – 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BFF42-B95F-78A3-1EF9-B651A3FC0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ANSWERS</a:t>
            </a:r>
          </a:p>
        </p:txBody>
      </p:sp>
      <p:pic>
        <p:nvPicPr>
          <p:cNvPr id="4" name="Picture 3" descr="A group of black text&#10;&#10;Description automatically generated">
            <a:extLst>
              <a:ext uri="{FF2B5EF4-FFF2-40B4-BE49-F238E27FC236}">
                <a16:creationId xmlns:a16="http://schemas.microsoft.com/office/drawing/2014/main" id="{B20D0120-E000-5D90-569F-940528B32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2568575"/>
            <a:ext cx="10553700" cy="3752850"/>
          </a:xfrm>
          <a:prstGeom prst="rect">
            <a:avLst/>
          </a:prstGeom>
        </p:spPr>
      </p:pic>
      <p:pic>
        <p:nvPicPr>
          <p:cNvPr id="5" name="Audio Recording 10 Jan 2025 at 09:22:08">
            <a:hlinkClick r:id="" action="ppaction://media"/>
            <a:extLst>
              <a:ext uri="{FF2B5EF4-FFF2-40B4-BE49-F238E27FC236}">
                <a16:creationId xmlns:a16="http://schemas.microsoft.com/office/drawing/2014/main" id="{5A1823BD-CDCE-70FD-AAE1-B748D9F05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1674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CF7D-83A9-2A1A-D7F0-B44C8BF7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mode </a:t>
            </a:r>
          </a:p>
        </p:txBody>
      </p:sp>
      <p:pic>
        <p:nvPicPr>
          <p:cNvPr id="4" name="Online Media 3" title="The Mode - Corbettmaths">
            <a:hlinkClick r:id="" action="ppaction://media"/>
            <a:extLst>
              <a:ext uri="{FF2B5EF4-FFF2-40B4-BE49-F238E27FC236}">
                <a16:creationId xmlns:a16="http://schemas.microsoft.com/office/drawing/2014/main" id="{22881548-0E39-900F-A928-27F4DE6D371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4314" y="1567090"/>
            <a:ext cx="8680677" cy="4902427"/>
          </a:xfrm>
        </p:spPr>
      </p:pic>
    </p:spTree>
    <p:extLst>
      <p:ext uri="{BB962C8B-B14F-4D97-AF65-F5344CB8AC3E}">
        <p14:creationId xmlns:p14="http://schemas.microsoft.com/office/powerpoint/2010/main" val="121447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79A1-80AF-A6DD-CC83-705F1128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 – practice questions (8 mins)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41F972-89C3-FB97-7C08-E0228F229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474" y="1492250"/>
            <a:ext cx="10652115" cy="5208588"/>
          </a:xfrm>
        </p:spPr>
      </p:pic>
      <p:pic>
        <p:nvPicPr>
          <p:cNvPr id="5" name="Audio Recording 10 Jan 2025 at 09:23:28">
            <a:hlinkClick r:id="" action="ppaction://media"/>
            <a:extLst>
              <a:ext uri="{FF2B5EF4-FFF2-40B4-BE49-F238E27FC236}">
                <a16:creationId xmlns:a16="http://schemas.microsoft.com/office/drawing/2014/main" id="{8FDEA911-DBA1-862E-8CEA-633449DCE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3126" y="640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79A1-80AF-A6DD-CC83-705F1128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 – 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BFF42-B95F-78A3-1EF9-B651A3FC0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ANSWERS</a:t>
            </a:r>
          </a:p>
        </p:txBody>
      </p:sp>
      <p:pic>
        <p:nvPicPr>
          <p:cNvPr id="4" name="Picture 3" descr="A group of numbers on a white background&#10;&#10;Description automatically generated">
            <a:extLst>
              <a:ext uri="{FF2B5EF4-FFF2-40B4-BE49-F238E27FC236}">
                <a16:creationId xmlns:a16="http://schemas.microsoft.com/office/drawing/2014/main" id="{14D9AF57-C0A2-5F09-EA79-87D70CE55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2592387"/>
            <a:ext cx="10382250" cy="3752850"/>
          </a:xfrm>
          <a:prstGeom prst="rect">
            <a:avLst/>
          </a:prstGeom>
        </p:spPr>
      </p:pic>
      <p:pic>
        <p:nvPicPr>
          <p:cNvPr id="5" name="Audio Recording 10 Jan 2025 at 09:23:45">
            <a:hlinkClick r:id="" action="ppaction://media"/>
            <a:extLst>
              <a:ext uri="{FF2B5EF4-FFF2-40B4-BE49-F238E27FC236}">
                <a16:creationId xmlns:a16="http://schemas.microsoft.com/office/drawing/2014/main" id="{80C36A60-BF6C-6009-CC8D-BC3DF046AD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7125" y="2746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F3758-5A97-CAB9-6548-C3B4E9DC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median </a:t>
            </a:r>
          </a:p>
        </p:txBody>
      </p:sp>
      <p:pic>
        <p:nvPicPr>
          <p:cNvPr id="4" name="Online Media 3" title="The Median">
            <a:hlinkClick r:id="" action="ppaction://media"/>
            <a:extLst>
              <a:ext uri="{FF2B5EF4-FFF2-40B4-BE49-F238E27FC236}">
                <a16:creationId xmlns:a16="http://schemas.microsoft.com/office/drawing/2014/main" id="{4FD260D5-3309-0ED4-8352-4F9C29A78A8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2824" y="1712270"/>
            <a:ext cx="8211062" cy="4653618"/>
          </a:xfrm>
        </p:spPr>
      </p:pic>
    </p:spTree>
    <p:extLst>
      <p:ext uri="{BB962C8B-B14F-4D97-AF65-F5344CB8AC3E}">
        <p14:creationId xmlns:p14="http://schemas.microsoft.com/office/powerpoint/2010/main" val="21707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228</Words>
  <Application>Microsoft Macintosh PowerPoint</Application>
  <PresentationFormat>Widescreen</PresentationFormat>
  <Paragraphs>44</Paragraphs>
  <Slides>16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Segoe UI Light</vt:lpstr>
      <vt:lpstr>Office Theme</vt:lpstr>
      <vt:lpstr>Set a 6-minute timer for your do now</vt:lpstr>
      <vt:lpstr>ANSWERS </vt:lpstr>
      <vt:lpstr>Finding the range of a list of numbers </vt:lpstr>
      <vt:lpstr>The Range – practice questions (8 mins)</vt:lpstr>
      <vt:lpstr>The Range – practice questions</vt:lpstr>
      <vt:lpstr>Finding the mode </vt:lpstr>
      <vt:lpstr>The Mode – practice questions (8 mins)</vt:lpstr>
      <vt:lpstr>The Mode – practice questions</vt:lpstr>
      <vt:lpstr>Finding the median </vt:lpstr>
      <vt:lpstr>The Median – practice questions (8 mins)</vt:lpstr>
      <vt:lpstr>The Median – practice questions</vt:lpstr>
      <vt:lpstr>Finding the mean</vt:lpstr>
      <vt:lpstr>The Mean – practice questions (10 mins)</vt:lpstr>
      <vt:lpstr>The Mean – practice questions</vt:lpstr>
      <vt:lpstr>CHALLENGE Questions</vt:lpstr>
      <vt:lpstr>CHALLENGE Questions -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a 6-minute timer for your do now</dc:title>
  <dc:creator>Taylor, Abbi</dc:creator>
  <cp:lastModifiedBy>Taylor, Abbi</cp:lastModifiedBy>
  <cp:revision>79</cp:revision>
  <dcterms:created xsi:type="dcterms:W3CDTF">2025-01-09T15:30:59Z</dcterms:created>
  <dcterms:modified xsi:type="dcterms:W3CDTF">2025-01-10T09:26:02Z</dcterms:modified>
</cp:coreProperties>
</file>