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3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4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5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931" r:id="rId2"/>
    <p:sldId id="932" r:id="rId3"/>
    <p:sldId id="496" r:id="rId4"/>
    <p:sldId id="933" r:id="rId5"/>
    <p:sldId id="937" r:id="rId6"/>
    <p:sldId id="934" r:id="rId7"/>
    <p:sldId id="941" r:id="rId8"/>
    <p:sldId id="935" r:id="rId9"/>
    <p:sldId id="936" r:id="rId10"/>
    <p:sldId id="938" r:id="rId11"/>
    <p:sldId id="654" r:id="rId12"/>
    <p:sldId id="942" r:id="rId13"/>
    <p:sldId id="939" r:id="rId14"/>
    <p:sldId id="944" r:id="rId15"/>
    <p:sldId id="943" r:id="rId16"/>
    <p:sldId id="94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82"/>
  </p:normalViewPr>
  <p:slideViewPr>
    <p:cSldViewPr snapToGrid="0">
      <p:cViewPr varScale="1">
        <p:scale>
          <a:sx n="76" d="100"/>
          <a:sy n="76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21.20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16 119 10451,'-9'0'394,"3"0"0,7 0-498,4 0 1,4 0-1,5 0 1,1 0 84,0 0 0,4 0 0,2 0 0,2 0-18,3 0 1,-4 0 0,-3 0 0,-1 0-19,2 0 0,-4 0 1,4 0 34,-4 0 1,-1 0 0,0 0 43,-1 0 1,-4 1 0,-2 4 43,-1 5 1,-1-4 0,-2 1 118,0-1 0,1-2 1,-5 6 82,0 1 1,0 2-1,0 2 1,0-1 77,0 1 0,0 5 0,0-1 1,0 1-228,0 1 0,0 0 1,0 6-1,0-5-51,0 0 1,0 2-1,0-4 1,0-1 40,0 3 1,0-6 0,0 3 0,0-2-104,0-2 0,-5-1 1,1 1-210,0 0 0,3-1-840,1 1-507,0-7 1548,0-1 0,-7-46 0,-1-10 0</inkml:trace>
  <inkml:trace contextRef="#ctx0" brushRef="#br0" timeOffset="384">692 486 8512,'0'15'903,"0"-1"0,0 1-794,0 0 1,0 0 0,0-1 0,0 3-257,0 2 1,0-3-1,0 6 1,0-3-273,0 1 1,0 0 0,0-6 418,0 1 0,-40-7 0,-9-1 0</inkml:trace>
  <inkml:trace contextRef="#ctx0" brushRef="#br0" timeOffset="751">1074 133 10311,'8'7'543,"-3"3"1,-3 4-299,-2 6 1,0 3 0,0 6 0,1 2-105,4 3 1,-3 4 0,3 4 0,-2-2-247,2-6 1,-4 2 0,4-2 0,-3-1-358,-2-2 1,0-8 0,0-4-1,0-2-403,0-3 1,0-4 864,0 0 0,0-26 0,0-2 0</inkml:trace>
  <inkml:trace contextRef="#ctx0" brushRef="#br0" timeOffset="1184">1383 221 8008,'8'-8'462,"-2"0"1646,-6 3-1523,7 4 1,-6-4-394,4 10 0,-3 3 0,-2 8 1,0 2-175,0 2 1,0 6 0,0-2 0,0 4-64,0 1 0,-2-4 0,-1-1 0,-2 1-217,2-2 1,1 0 0,2-5 0,0 1-19,0-1 0,0-1 1,0-3 157,0 1 0,2-2 93,3-3 1,5-4 0,9-6 0,4 0 116,0 0 1,5 0 0,-4 0 0,4 0-14,1 0 1,6 0 0,-1 0 0,-3 0-120,-5 0 1,-3 0 0,-5 0-1,2 0-816,-3 0 1,-2 2-147,-5 3 0,-3-2 1006,-7 7 0,-27-20 0,-5 0 0</inkml:trace>
  <inkml:trace contextRef="#ctx0" brushRef="#br0" timeOffset="1535">1632 339 11288,'0'15'538,"0"-5"1,0-1 0,0 4-279,0 5 0,0 0 0,0 7 1,0 1-150,0 2 1,0 6-1,0 0 1,0-1-224,0-2 0,0 0 0,0 2 0,0-1-512,0-4 1,0 0 0,0-9-526,0-1 0,0-1 1149,0-3 0,13-25 0,4-7 0</inkml:trace>
  <inkml:trace contextRef="#ctx0" brushRef="#br0" timeOffset="1885">2162 545 9212,'0'15'265,"0"-6"0,1 1 1,2 3-152,2 5 1,0-2 0,-5 6 0,0-1-85,0 3 1,5 3 0,0-1-1,-2-3-227,-1-2 0,-2 0 1,0-3-1,0 2-345,0-2 1,-7-2-1,-4-1 1,-5-2 541,-4-4 0,-52-22 0,-8-11 0</inkml:trace>
  <inkml:trace contextRef="#ctx0" brushRef="#br0" timeOffset="2385">2338 251 7972,'2'-10'33,"3"0"144,4-1 1,4-2 0,2 0-2,0 3 0,1-2 1,2 8-1,2 0-102,-2 3 0,-2 1 0,-1 0 0,1 0 190,4 0 0,-4 0-37,4 0 1,-9 0 0,-3 1-193,-1 4 0,-2 5 0,-5 8 1,0 3 136,0 2 1,-7-5-1,-3 5 1,-3 0 126,-2 1 0,1 7 0,-1-8 0,0 2-741,1-1 1,-1-6 0,2 3 0,1 1 128,3 2 1,1-3-1,-2-1 1,5-4 273,3-1 0,2-5 0,3 0 190,7 1 0,2-5 0,12-1 0,4-3-127,5-2 1,-7 0 0,3 0-1,-3 0-198,-3 0 0,3 0 0,-5 0-726,2 0 1,-5 0 899,2 0 0,-17-20 0,-4-4 0</inkml:trace>
  <inkml:trace contextRef="#ctx0" brushRef="#br0" timeOffset="2702">2882 207 7968,'0'-8'300,"0"-5"607,0 3 1,-2 3-74,-3 2 0,4 5-520,-4 5 1,3 10-1,2 11 1,0 5-36,0 3 1,0 7 0,0-2 0,0 4-102,0 1 1,0 0 0,2 0-1,1 0-265,2 0 1,5-1 0,-5-4 0,-2-5-352,-1-3 0,-1-8 0,2-3 0,2-4-1987,-1-1-482,-3-7 2907,6-2 0,7-38 0,9-9 0</inkml:trace>
  <inkml:trace contextRef="#ctx0" brushRef="#br0" timeOffset="3019">3264 648 7974,'10'0'1189,"0"0"-284,-7 0 0,3 3-610,-6 7 0,0 1 1,0 14-1,0 1-3,0 2 0,0 1 0,0 0 0,0 2-287,0 4 0,0-4 0,0 1 0,0-4-700,0-3 1,0-7 0,0 1-3560,0-2 4254,0-3 0,-32-58 0,-9-15 0</inkml:trace>
  <inkml:trace contextRef="#ctx0" brushRef="#br0" timeOffset="3486">3646 266 7974,'0'-15'0,"0"0"0,0 0 0,0 1 0,0-1 0,2 0 399,3 1 1,3-1 0,8 2 0,2 3 137,2 5 0,6 4 0,-3 1-462,0 0 0,3 0 1,-8 1-1,-4 6-111,-2 7 0,-4 3 0,2 6 0,-5-1-48,-4 1 0,-1 2 1,0 4-1,0 1 14,0-1 1,0-1 0,-1-2-1,-4-2-39,-5 3 0,-3-5 1,-2 3-1,1-1-100,-1-1 1,0-1-1,0-8 1,1 1 157,-1 0 0,5-6 1,0 1 296,-1 2 0,6-6 23,5-1 1,8-3 0,12-2 0,4 0-81,4 0 0,0 0 0,-2 0 0,0 0-436,5 0 1,-6 0 0,3 0 0,-4 0-943,-1 0 1,-10 0 1188,2 0 0,-10-20 0,1-4 0</inkml:trace>
  <inkml:trace contextRef="#ctx0" brushRef="#br0" timeOffset="4069">4440 221 7974,'0'-16'0,"0"-3"119,-7 2 0,4-9 1,-5 6 190,1 2 1,-4 4-1,1 2 1,-3 4-28,-2 2 1,1 1 0,-1 5 0,0 0-118,1 0 1,-1 0 0,0 0 0,1 1-141,-1 4 0,0 0 0,2 8 0,2 5-181,1 3 1,5-1-1,-3 3 1,1 0 112,4 0 1,1-5-1,2 1 1,0-2 82,0-3 1,2 3 0,3 1-1,5-1 137,3-3 0,6 0 1,3-4-1,-1 1-69,0-1 1,4 2 0,-6-6 0,1 1-127,1-1 1,-5 6 0,4-4 0,-4 2-57,-1 0 1,-2-1 0,-2 8 0,-2 1 27,-3 1 0,4 2 0,-5-3 0,-2 2-64,-1-2 0,-2-2 1,0-1-1,0 0-50,0-1 1,-7-1 0,-3-1 0,-4-2 21,-6 1 1,2-4 0,-5-2 0,0-4 43,1-1 0,2 0 0,-3 0 185,2 0 0,1-11 0,6-4 1,0-1 263,5-1 1,-3-2-1,7-2 1,2-1-124,1 1 1,2-7 0,2 1 0,3-6-131,5 0 1,3 1 0,2-3 0,-1-2-23,1-1 0,5 2 0,1 8 1,0 2-89,0 2 1,-1 6 0,-5 0 0,-1 5-1495,1 3 0,0 7 1501,-1-2 0,-12 36 0,-4 10 0</inkml:trace>
  <inkml:trace contextRef="#ctx0" brushRef="#br0" timeOffset="4336">4749 574 8227,'0'10'1677,"1"0"-1323,4 1 1,-3 2-1,3 4 1,-2 2-210,2 6 1,-4 3-1,4 1 1,-3 0-90,-2 1 0,0-3 0,0 0 0,0-3-603,0 2 0,-5-5 0,-1-1-886,-3-4 1433,6-1 0,-16-33 0,2-8 0</inkml:trace>
  <inkml:trace contextRef="#ctx0" brushRef="#br0" timeOffset="4953">4954 133 7974,'7'-23'231,"1"2"1,7 6 0,0 2 104,-1 4 1,-4-3-1,0 7 1,3 2-109,5 1 1,-2 2 0,5 0 0,-1 0-228,0 0 1,4 0 0,-4 0 0,-4 2-13,-5 3 0,1-2 1,-7 7-43,-2 1 0,-1 2 0,-2 2-106,0 0 0,-2 4 1,-4 1 5,-9-2 1,-6-3 0,-7-4 0,3-3-23,6-1 0,-4 3 0,0-4 1,0 1 169,4-1 0,2 4 0,4-3 435,3 1 0,-1-3-86,6 4 0,7-4 0,9 3 0,5 1-207,4-1 1,5-3 0,-4 5 0,0-1-121,0-1 0,4 4 0,-6-6 0,-1 3-8,-1 2 0,-4 2 1,-2 2-1,-3 0 49,-1-1 1,-2 6 0,-5-1 0,0 1-44,0 1 1,0 0 0,0 4 0,0-4-48,0 0 1,-2-9-1,-4 3 1,-9-2-133,-8 0 1,-3-5-1,0-3 1,3-4-271,2-1 0,-9 0 1,6 0-1,2 0-86,5 0 1,2 0 0,2-1 0,3-4 519,5-5 0,30-42 0,7-12 0</inkml:trace>
  <inkml:trace contextRef="#ctx0" brushRef="#br0" timeOffset="5520">5778 1 9294,'-15'0'0,"-1"0"213,-4 0 1,2 0 0,-7 0 0,-1 0-84,-1 0 1,-1 0 0,2 2 0,3 2-71,2 6 1,-2 3-1,6 2 1,4 1-104,0 4 0,2-4 1,-1 4-1,4-4-7,2-1 1,1-5 0,5 0-45,0 1 39,0 2 1,1-5 0,4-3-12,5-3 0,3-2 1,2 0-1,0 0-66,-1 0 0,3-2 0,1-1 0,1-4-23,-1-1 1,3 5-1,1-2 1,-1 3 93,0 2 0,0 0 0,-3 0 0,2 0 224,-2 0 1,-2 2 0,-1 5-1,-2 7 33,-3 9 1,1 5 0,-6 3-1,-2 3-11,-1 5 1,-2-3 0,0-1 0,-2-3-20,-3 3 1,-8-9-1,-8 1 1,0-4-115,0-5 1,-4-1 0,4-4 0,-2-2-112,-3-1 1,3-7 0,0 2 0,2-3-436,3-2 1,2 0 0,1 0-2601,0 0 3094,1 0 0,32-46 0,8-11 0</inkml:trace>
  <inkml:trace contextRef="#ctx0" brushRef="#br0" timeOffset="5837">6160 427 8114,'0'15'679,"0"-7"0,0 5-176,0-3 0,0 5 0,0 3-217,0 1 1,0 6 0,0-4-1,0 2-33,0 3 0,1 8 0,3 4 0,1-1-241,-2-2 0,3-3 1,-1-1-1,-1 2-304,-3 0 0,-1-7 0,-1 3 0,-6-9-115,-8-9 1,-1 1-1,-9-7 1,-1-2-675,-1-2 1,2-1-1,1 0 1081,-3 0 0,0-71 0,-3-19 0</inkml:trace>
  <inkml:trace contextRef="#ctx0" brushRef="#br0" timeOffset="6371">6513 236 7199,'8'0'1403,"0"0"-786,-3 0 0,-4 2 0,4 4-252,-3 9 0,-2 1 1,-2 9-1,-3 1-63,-4 2 1,-4 3 0,-4 1-1,-1 4-164,-1 2 0,-1-1 0,5 3 0,2-6-167,3-3 1,-1-8 0,6-2 0,2-1-74,1-1 0,4-6 0,4-8 0,9-3-71,8-2 0,8 0 0,5 0 0,5 0-307,0 0 0,-2 0 0,0 0 0,-5 0-366,-3 0 0,-8 0 0,-3 0 0,-4 0 846,-1 0 0,-27-20 0,-6-4 0</inkml:trace>
  <inkml:trace contextRef="#ctx0" brushRef="#br0" timeOffset="6621">6630 427 7947,'0'15'510,"0"-5"0,0 0 40,0 1 0,0 2 0,0 3 0,0 2 161,0 2 1,0 8-1,0-1 1,0 9-193,0 7 1,0-7 0,0 8 0,0-2-470,0 1 0,0-1 0,2-3 0,1-4-786,2-4 0,6-8 0,-1-5-1309,3-7 1,-3-4 2044,0-7 0,13-59 0,8-15 0</inkml:trace>
  <inkml:trace contextRef="#ctx0" brushRef="#br0" timeOffset="7605">6939 266 10957,'0'-9'731,"0"3"576,0 6-1370,0-7 0,0 4-2,0-7 0,0 5-2,0-4 0,1 0 0,3-2 0,2 1 34,2-1 1,2-1 0,5 1-1,0 1 19,-1-1 0,1 2 1,0 1-1,-1 2 27,1 2 1,0 3 0,-1 1 0,1 0 107,0 0 1,-5 0 0,-2 1-5,-2 4 0,4 5 0,-5 8 0,-2 2-24,-1-2 0,-2 3 1,0 0-1,0 2 13,0 3 0,-7 2 0,-1 1 0,-2-1-54,1-3 1,-1 2-1,-5-4 1,0 2-150,1-1 1,-1-1 0,2 2 0,2-4-42,1 0 0,5-6 0,-3 1 0,0-4-89,-1-1 204,6-5 1,-2 1 153,10-7 1,5 0-1,8 0 1,3 0 62,2 0 0,1 0 0,6 0 1,-1 0-158,1 0 0,-1 0 0,-1 0 0,0 0-431,1 0 1,-8 0-1,7 0-771,-5 0 1165,-4 0 0,-30-13 0,-7-3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27.4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97 74 8473,'-21'-31'-174,"0"5"1,-4 16-961,6 5 1134,9 4 0,56 27 0,19 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28.2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427 162 6109,'-20'-14'235,"1"-1"0,-9 5 1,0 2-226,-5 2 1,-29-16-1,-14-7 1,-4 0-1,0 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31.3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1 118 8027,'8'0'6918,"-2"0"-6218,-6 0 0,5 2-406,0 3 1,5-2 0,-3 5-1,-1 0 18,1 0 1,4 4-1,-1 6 1,5 5-50,4 4 1,-1-1 0,7 10 0,1 0-50,2 4 0,3 9 0,3 3 0,3 2-74,1 0 1,4-1-1,-2 6 1,1 2 96,-2 2 0,2-9 0,-7 2 0,-1-4-57,-2 2 1,-2 3-1,0 2 1,1 0-102,-1 0 0,-1-1 1,-2 1-1,-1 2-38,1 2 0,-3-9 0,1 2 0,1-6 104,-3-1 0,5 0 0,-6-6 0,2-4 30,3-5 1,-3 2 0,-1-2-1,1-1-85,0-2 0,-10-6 0,2-2 0,-2-2-22,0-3 0,0 3 1,-3-1-1,-3-2-182,-1-2 0,-4-1 0,4-2 0,-1-2-1119,0-1 0,0-5-3384,-5 5 2741,0-7 1876,0 3 0,33-77 0,7-19 0</inkml:trace>
  <inkml:trace contextRef="#ctx0" brushRef="#br0" timeOffset="1382">6601 0 7604,'-15'7'1059,"0"-5"-621,1 2 1,4 3 0,2 0-1,-1-1-9,1 1 1,-2 2 0,-4-2 0,-1-1-73,0 1 0,-1 3 0,-2-4 0,-3 2 31,-2 4 0,3 1 1,-2 2-1,-1-1-92,0 1 1,3-5 0,-4 0 0,-1 1-80,2 2 0,-4 2 0,2 0 0,-1-1-72,1 1 1,-7 0-1,2-2 1,-2-2-49,-4-1 0,5 0 0,-7 4 0,1 1-140,-3 0 0,-5 0 1,5 1-1,-2 4 112,-2 4 1,-5-1 0,-2 0 0,1 0 74,-1-1 1,-1 5 0,1 4 0,-4 0-42,-1-4 0,1 0 0,-4 2 0,-2 2-36,-2 3 1,2-4 0,-2 1 0,0-5-77,0 0 0,-1 2 0,-6 3 0,0 1-39,4 3 0,3-1 0,1-5 0,-4 1 36,-1-1 1,5 1 0,0-1 0,5 0 44,3 1 1,3-6 0,-4 1 0,-1 1-3,6 2 0,1-1 1,1 0-1,-2-5-57,-3 0 0,6 2 0,-4-4 0,2-2-25,0-2 0,-1 5 0,2 2 0,-1 0 94,2-3 0,1-4 1,1 0-1,-3 2 32,-1 2 1,0 4 0,5-4 0,2 0-55,3 1 1,-7-5 0,5 4 0,0-2 4,-1 1 0,4-2 0,1 2 0,-1-1-11,0 2 1,4-4 0,-3 4 0,1-4-12,3-1 0,2-1 0,2 1 1,-1 0-24,1 0 0,-1-1 0,1 1 0,0 0-5,-1-1 0,6-2 0,-1 1 0,-1 3 11,-2 1 1,4-1 0,-1-1 0,1-1-30,1 1 0,-3 0 1,5-1-1,-1 1 37,1 0 0,-3-1 0,2 1 0,1 0 3,0 0 1,1-1-1,6 1 1,-1 0 6,0-1 0,0-4 1,1 0-1,-1 0 7,0-2 1,6 3-1,-1-4-5,-2 1 1,-1 0-102,-1 2 112,-1-3 102,7-7-137,1 0-461,7 0 492,0 0 173,-6 0 1,2 0 4,-5 0 1,5 1-163,-1 4 0,2-3-1496,-2 3-3056,4-4 4522,-6-1 0,33-31 0,20-16 0,-1-2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34.3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927 441 7592,'0'-14'1036,"6"-8"0,1 4 1,4-6-442,-1-2 1,-7 0 0,2-1 0,-3 5 89,-2 0 0,0-2 1,0 4-1,0 1-147,0-3 1,-2 1 0,-4-2-1,-9 7-126,-8 5 1,0 1 0,-1-5 0,-2 2 109,-2 3 1,-2 2 0,1 5 0,1-2-70,4 2 1,-7-4 0,5 2 0,1 2-32,2 1 1,-3 2-1,2 0 1,-2 0-87,1 0 0,-3 0 0,5 2 1,-1 3-51,-1 5 0,1 4 1,-6 4-1,1 4-48,0 0 1,4 8 0,-1 6 0,-2 1-239,1 4 0,-6-2 0,10 4 0,-2 3 0,1-1 0,8 3 0,-1-1 0,8 2 0,2-2 0,-3-4 0,4-1 0,-1 4 0,1 0 0,1 1 0,5 0 0,0 4 0,0 1 0,0 2 0,0 5 0,0 0-8,0 0 0,0 1 0,0 0 0,0 1-103,0-4 1,0-6 0,1 1-1,6-1-28,8-4 0,-1-8 1,8-5-1,-3-3 70,1-1 1,6-1-1,-3-1 1,1-2 70,1-1 1,-1-12 0,6 1 0,-1 0 38,0-1 1,6-4 0,-1 0 0,-1-3-7,-2-3 1,3-1 0,2-2 0,0 0-56,0 0 1,3 0-1,-3 0 1,1-2-158,4-3 1,-3 2 0,-1-7-1,1-3-29,0-5 0,-6 2 1,3-7-1,-4 0 22,-2-1 1,-6-7 0,-4 6-1,-2-4 31,-3-5 1,-4-2-1,-2-4 1,-1 5 32,-4-1 1,-1 1-1,-2-6 1,0 1 19,0 4 0,-7 1 0,-4 3 0,-7-3-8,-7 3 1,-2 1 0,-3 3 0,1 3 135,-1 6 0,1 3 0,1 2 1,2 5 205,2 4 0,-1 3 0,-4 2 0,1 0 148,3 0 1,3 2-1,4 1 1,-4 5 33,0 5 0,4 4 0,-2 9 0,2 0-167,-2 5 0,4-2 0,-3 6 1,1-3-250,-2 3 0,4-3 0,-4 6 0,4-1 0,1 1 0,2 1 0,1 4 0,4-3 0,2 0 0,1-8 0,5 4 0,0-2 0,0 1 0,0-6 0,0-6 0,0-2 0,0-3 0,6-3 0,4-4 0,3-2-679,2-3 1,0-1 0,-1-5 0,3 0-2428,2 0 0,-6 0 3106,7 0 0,13-42 0,6-21 0,8-2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34.8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853 30 7607,'0'-10'3478,"0"0"0,-2 7-2350,-3-2 0,-3 3 1,-8 4-1,-4 3-644,-4 4 0,1 18 0,-2 7 0,-1 7-130,-2 3 0,5 6 0,4 4 0,3 5 2,1 5 1,2-9 0,3 3 0,5-6-18,3-5 0,2 2 0,4-5 0,4-6-200,7-5 0,7-6 1,0-2-1,1-6-435,3-2 1,-5-8-1,0 0 1,-1-3-780,-1-3 1,1-1 0,-7-4-1605,-3-2 0,-4-10 1,-6-8 2678,0-6 0,-26-51 0,10 29 0,0-1 0</inkml:trace>
  <inkml:trace contextRef="#ctx0" brushRef="#br0" timeOffset="350">279 147 7607,'7'-8'1516,"-4"1"1185,7 7 0,-5 0-2032,5 0 0,-5 7 0,4 4 0,1 7-449,-2 7 1,4 3 0,-6 3 0,3 1-28,2 3 0,2 5 1,0 0-1,-1 2 416,-3 2 0,-5 0 0,1 0 0,-4 1-144,-1-1 1,-1-5 0,-4 0 0,-7-1-600,-6-6 0,-1 3 0,-9-13 0,-3 3-499,0-1 0,-5-11 0,2 1 0,1-6 587,2-5 0,1-1 0,1-2 0,1-2-194,4-3 1,3-8 0,8-8 0,3 0-258,5-1 0,3 3 0,2 2 0,0-1-1128,0-1 0,8-1 1625,7 6 0,59-21 0,-27 16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39.560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0 265 7825,'0'14'1473,"0"-4"-1019,0 0 0,2-2 0,3 4-120,4-3 0,3 1 1,-1 5-1,-1 1 23,1 4 0,3-4 0,2 5 1,2 1-92,1 2 0,3 6 0,-3 2 0,6 4-129,3 2 0,1 1 1,0 5-1,1 2-3,-1 3 1,-1-2 0,-2 5 0,-1-1-35,1-4 0,-2 4 1,-1-2-1,-5-2-73,0-1 1,0-2-1,-3 0 1,-1 0 13,1 0 0,0-1 1,1-2-1,4-2 15,4 2 1,-1 0 0,1-1 0,3 0-14,0 0 1,3 3 0,-1 1-1,1 0-26,-1 0 0,-1-6 0,-2-2 0,-3-2-36,-2 0 0,3 5 0,-2-3 0,1 0-30,3 0 0,-3-1 0,1-4 1,1 1-50,-3 3 1,5-1-1,-6-5 1,0 1 32,0-1 1,-1 4-1,-5-4 1,-2-6 35,-4-5 0,3-3 1,-7-1-1,-2 1 29,-1 0 0,3-5 0,-1-1-557,0 3-1557,-3-6-1826,-1 1 3940,0-7 0,72-118 0,-27 45 0,0-1 0</inkml:trace>
  <inkml:trace contextRef="#ctx0" brushRef="#br0" timeOffset="1317">9319 0 10010,'-14'0'403,"-8"0"1,-1 0 0,-1 2-192,-1 3 0,-1 3 1,-6 7-1,-4 1-68,-2 3 1,-3 3 0,-8 4 0,-3 0-41,0 5 1,-7-2 0,2 7 0,-7-1-3,-3-1 1,3 0 0,-2-4 0,-1-1 16,0 0 1,-4 1-1,-4-1 1,0 1-54,3-1 0,2 0 0,-3 2 0,-3 2-101,-2 1 0,3 6 1,-5-6-1,0-1 8,-3-2 0,-1-2 1,-1 2-1,0 2 3,5 1 1,-1 0 0,1-4-1,-2 1-32,-3 3 1,10-3-1,1 3 1,3-3-90,-1-1 1,-3-1 0,-1 1 0,1-1-18,3 0 1,9 1 0,-3-1 0,3 1-39,-1-1 1,2-3-1,8 0 1,3 2 33,1-2 1,2-5 0,-4 4 0,2-1 121,2-1 0,-2-2 0,-1-4 1,2 1 237,3 1 0,-6 1 0,8-5 0,-2 1-12,0 4 0,-1-4 0,1 3 0,4-4-50,-1-5 1,3 3 0,-3-2 0,2 6-90,0 2 1,1 1-1,7-5 1,-3-1-14,-2 1 0,4 0 0,-3-1 0,1 1 54,3 0 0,-3 4 0,0 1 0,0-2 4,0-2 0,0 4 1,4 0-1,-3-1-28,3 2 1,-4-4 0,1 4 0,1-1-83,-2-1 0,4 2 1,-6-3-1,0 2-1,1-2 0,3-2 0,-4-1 0,0 0-4,1-1 1,-2 6-1,-4 0 1,2-2 18,2-2 1,2-1 0,-4 1-1,2 2-7,-2 1 1,5 1 0,0-5 0,2-1-10,-1 1 0,-4 1 0,5 2 0,1 2 3,2-2 1,3-3-1,2-4 1,2-1-13,-2 1 1,4 2 0,1 1 0,2-3-2,-1-1 1,-5-2 0,7 3 0,4-2 12,2-3 1,7 4 0,-3-4 0,0 1 28,0-1 0,5 1 267,-2-2-107,3-3 1,2 6-126,0-3-670,0-4-910,0 12-667,0-11 2204,0 4 0,13-64 0,4-16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42.460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851 677 12247,'8'0'1056,"-1"0"1,-9 0 0,-3 0-170,-4 0 0,-4 0 1,-2 0-1,0 0-292,1 0 1,-6 0 0,0 0 0,1 0-216,-3 0 0,0 0 0,-8 0 0,-1 0-68,-3 0 1,1 0 0,-6 0-1,-2 0-107,-1 0 1,-2 0 0,1 0 0,2 0-145,2 0 0,5 0 0,-5 0 0,1 0-137,5 0 1,1 0-1,11 0 1,-1 0-777,1 0 1,6 0-1342,6 0 325,5 0 0,-1 0-3756,10 0 2826,-3 0 2798,4 0 0,27-7 0,8-1 0</inkml:trace>
  <inkml:trace contextRef="#ctx0" brushRef="#br0" timeOffset="365">396 354 10054,'0'9'3614,"0"1"-2971,0 2 1,0-4 0,0 2 0,0 1 156,0 2 1,0 8 0,0 4 0,0 4 56,0 5 0,0 4 1,0 8-1,0 1-259,0 2 0,0 5 1,0-3-1,0 1-236,0 3 1,0-4 0,0-4-1,0-6-194,0-6 0,0-1 0,0-5 0,0-6-797,0-5 1,0-8-4675,0 0 2881,0-7 1,-5-8 0,0-10 2421,2-1 0,19-26 0,12-11 0,0-3 0,1 0 0</inkml:trace>
  <inkml:trace contextRef="#ctx0" brushRef="#br0" timeOffset="1135">2248 427 7584,'0'-15'652,"0"1"1,1-1 0,3 0 279,1 1 0,6-8 1,-3-1-1,0 1-227,-3 2 0,-3-1 0,-2 0 0,0-1-120,0 1 1,0-3 0,0 4 0,0 2-191,0 2 0,-8 1 0,-5 0 1,-7 1-56,-3-1 1,5 5 0,-3 2-1,0 0-108,-4 0 1,-3 4 0,-1-1 0,0 4-73,-1 1 0,-6 0 0,-1 0 0,-2 0-69,-1 0 1,8 3-1,-3 7 1,4 9-86,2 8 1,0 4 0,2 1 0,6 3-165,6-3 0,6 6 0,-3 1 0,4 2 138,2-2 0,1 2 1,5-7-1,3 0 169,7 2 1,3-9 0,15 0 0,3-4 5,0-5 0,6-6 0,2-3 0,4 1-70,1-2 1,0-1 0,0-7 0,0 0-219,0 0 1,0 0 0,-1 0 0,-4 0-273,-5 0 1,-4-7 0,-6-2 0,-4-6 3,-4-5 0,-8 4 0,-1-7 0,-2 0 66,0-1 0,0-9 0,-5 5 0,0-4 189,0-1 1,0-8 0,0 0 0,-2 2 121,-3 1 0,2 4 0,-5 6 1,1 4 1175,4 4-861,1 11 0,2 4 285,0 10 1,0 9 0,0 12-1,0 7 24,0 6 1,0 5 0,0 4 0,0 2-97,0 3 1,0 5 0,0 6 0,0 1-131,0 6 0,0-3 1,0 14-1,0 0-373,0 1 1,0 3 0,0-12 0,0-9-45,0-8 0,0-8 0,0-11 0,0-9-1469,0-7-924,0-13 1,0-4 1374,0-10 1,0-8 0,0-8 0,0-2-4377,0-3 5437,7-2 0,27-40 0,13-11 0</inkml:trace>
  <inkml:trace contextRef="#ctx0" brushRef="#br0" timeOffset="1839">2924 618 10008,'8'7'1624,"-3"2"1,-3 5-809,-2 0 1,0 12 0,0 4 0,0 2-308,0 4 1,0 2-1,0 8 1,0 1-97,0 2 1,0 0 0,0-5-1,0-1-209,0-4 1,13-2 0,5-6 0,6 0-211,5-3 0,-2-10 1,9-2-1,-1-6-166,5-3 0,-3-2 0,1-5 1,-2 0-362,-4 0 0,4-2 1,-1-3-1,-3-6 71,-1-7 1,-8-5-1,-3-6 1,-4-1 249,-1 1 1,-2-7 0,-3-3 0,-5-4 11,-4-1 1,4-7-1,0-3 1,-2-3 133,-1-1 0,-2-1 0,0 0 1,0 3 308,0 7 0,-5 2 1,-2 14-1,1 6 1255,-1 5-342,-4 6-654,9 8 0,-4 3 1,6 10-1,0 6-53,0 7 1,0 10 0,0 8-1,0 2-7,0 2 1,0 3-1,0 3 1,1 1-40,4 2 1,-1 6 0,4-1 0,0 4-122,0 0 1,0 6 0,4 1 0,-2 2-236,1 4 1,0-3 0,1 4 0,-4 1-267,-1-2 0,2-4 0,-4-9 0,-2 1-429,-1 0 1,-2 2 0,0-6-1,-2-8-76,-2-3 0,-5-3 0,-7-1 0,-4-8 202,-4-6 0,-4-4 0,-1-9 0,-2-2 370,-3-1 0,1-7 0,-5 2 0,1-3 228,-1-2 0,4 0 0,-4 0 0,2 0 11,4 0 1,1-2-1,1-3 1,1-5 166,-1-3 0,8-3 0,0-2 0,3-2-221,-1 2 0,2 2 1,7 3-1,3 2-689,1 1 1,-3 0-1,5-5-4557,2 1 5213,1 5 0,48-4 0,11 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48.28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0 8168,'10'2'855,"0"1"1,0 4-552,-2 1 1,3-3 0,-4 5 0,1 3 98,3 5 0,1 0 0,-1 6 0,-1 4-6,2 5 0,1 4 1,3 11-1,2 5-90,1 11 0,6 1 0,-4 6 0,2 4 44,3 6 0,2 9 0,1 0 1,1-3 34,-1-1 1,1-1-1,-1-2 1,-1-6-76,-4-7 0,2-4 1,-4-6-1,0 2-105,5 2 1,-5-2 0,1-8 0,0-5 14,0-3 0,-5-7 0,2 0 0,-4 0-36,-1-1 1,-1-4 0,1-9-1,-2-4-169,-3 0 1,-4-9-1,-6 2-1002,0-1 242,0-6 1,0 1-1121,0-3-426,0-3 2290,0 4 0,0-45 0,0-10 0</inkml:trace>
  <inkml:trace contextRef="#ctx0" brushRef="#br0" timeOffset="1018">5365 309 7699,'-8'0'326,"-5"0"0,3 0 0,2 0 1,-2 0-98,-1 0 0,-2 0 0,-2 0 0,1 0 28,-1 0 0,-5 7 0,-1 2 0,-2 4 53,-3 2 1,-2 5 0,-3 1 0,-1 2 1,-3 3 1,-6 2 0,2 1 0,-3 1-115,-2-1 0,0 5 1,-2 1-1,-1-1-45,-2 2 0,-5-4 0,3 6 1,-1 0-63,-4-1 1,2-4 0,-1 1 0,-2-1-43,1 1 0,1-3 0,-4 3 0,-2-3-9,-2-1 0,5 1 0,-4 0 0,0 0-17,2-3 0,-2-2 0,0 3 0,0-1-19,5-4 1,-7 4 0,5-5 0,-3 2 7,-3-1 1,9-4-1,-3 4 1,2 1 5,0-2 1,-2 4 0,0-4 0,1 2-14,-1-1 1,2-6-1,-1 3 1,3-1-15,-1 0 0,3 1 0,7-3 0,0 3 38,2 2 0,-7-5 1,11 3-1,-1-1 128,-2-1 0,1 1 0,-2-4 1,1 2-93,4 2 1,-3-1-1,4-4 1,-1 0-28,0-1 1,4 1 0,-4 0 0,0 0 22,1-1 1,-3 1 0,6 0 0,-3 1-20,-3 4 1,4-4 0,-1 4 0,0-6 27,1-4 1,3 6 0,-4-4 0,2-1-58,3 2 1,2 0 0,2 2 0,0 0-23,-1-1 1,7 0 0,4-3-316,2-1 470,3 0-489,6-2-784,1-2 0,14-6 1,2 0 1126,4 0 0,28 7 0,7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50.4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751 0 11071,'9'0'4569,"1"0"-3322,-7 0 0,2 2-875,-10 3 1,-14-2 0,-14 5 0,-6-1-228,-7-4 1,-4 4-1,-3-2 1,-5-2-63,-3-1 0,-3-2 0,4 0 0,5 0-118,2 0 0,6 0 1,8 0-1,4 0-903,4 0-954,15 0-1868,3 0 3760,13 0 0,33 6 0,7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50.79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0 19972,'0'21'1213,"0"4"1,0 11 0,0 8-324,0 8 0,0 7 0,0 3 0,0 3-516,0 2 1,0-3-1,0 3 1,0-3-375,0-7 0,0-7 0,0-10 0,0-6 0,0-3 0,5-8 0,0-4-1061,-2-2-6005,-2-9 877,-1-2 6189,0-19 0,20-75 0,-8 29 0,1-1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29.89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118 0 8053,'0'21'346,"0"-4"0,0 4 0,0-6-47,0-1 1,5 3 0,2 1 0,1 3 39,3 2 1,-2 1 0,-1 4 0,-2-2-247,-3-1 1,-1-6 0,-2 6 0,0-1-462,0-1 1,0 0 0,-3-5 367,-7 1 0,-59 1 0,-25-5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51.59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74 1 7586,'-15'0'359,"1"0"1859,-1 0 1004,0 0-692,7 0-1141,2 0 1,7 0-1,4 0-567,5 0 1,3 4 0,2 1-1,-1-1-537,1-3 1,6 4 0,4 0 0,3-2-245,1-1 0,0 3 0,2 0 0,4-2 30,4-1 0,5-2 0,3 0 1,4 0-17,1 0 1,1 0 0,2 0-1,-1 0-102,1 0 0,-4 0 0,-2 0 0,-5 0 16,-5 0 0,-3 0 0,-6 0 0,-3 0-64,-2 0 0,-4 0 1,-6 0-124,0 0 1,-7 1-312,-3 4 1,-4-2-76,-1 7 0,-1 0 494,-4 5 1,-2-1 0,-4 1 0,3 0 256,1 0 1,-3 1 0,4 3 0,-1 4 453,1 0 1,-4 7 0,5-1-1,0 9-128,-1 4 0,2 9 0,-4 3 0,0 4-35,0 6 1,3 3 0,-5 5-1,0-2-295,2-1 1,-3-7-1,6 3 1,0-3-144,-2-3 0,4-4 0,-5-12 0,0-4 0,0-5 0,4-4 0,-2-6-58,-1-4 0,4-5-955,-7-6 0,5-2-624,-4-7 0,4-2-29,-5-3 1,7-3-1,-2-8 1,3-2-1875,2-2 0,0-1 3540,0 2 0,0-37 0,0-14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5:56:51.96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719 1 19403,'-21'0'859,"-4"0"0,-7 0 0,-6 0 0,-3 0-239,-5 0 0,-6 0 0,2 0 0,-3 0-351,-2 0 0,4 0 1,2 0-1,5 0-201,5 0 0,3 0 0,7 0-1220,-1 0-397,14 0 1,4 0 0,17 0-4375,5 0 5923,-3 0 0,12 6 0,-2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3:46.0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1327 438 12614,'50'38'491,"-6"6"1,-16-6-148,-8 11 0,-6-18-61,11 18 1,-4-17-143,9 17 0,-12-18-165,11 18 0,0-3-185,15 13 0,-6 6-340,-4 4 112,-16-23 498,2 7 0,-27-49 184,-2-14 1,-21-29 0,-11-36 0,2 4-1,2 4 1,-4-3 0,3 2 0,-3-8-159,-3-7 1,2-5-1,16 39 1,0 0 0,0 2-1,-1 1-130,1 0 1,0 2 0,-21-34 0,-2 7-172,3 11 132,-5 24 1,15 20 206,7 45 1,21 2-1,22 38 31,9-9 0,15 14 0,3 2 0,0 0-41,1-5 0,-4-2 1,-1 6-1,2 2-109,4 1 1,-6 9-1,11-2 1,-3 1-70,-4-4 1,0-8-111,-2-1-144,-6-9 254,-4-5 0,-45-56 0,-26-39 79,-14-33 0,5 4 0,-2-13 0,5 9-73,4 0 1,0 4 0,-2-13 0,-1-2 11,-2 0 0,21 38 1,0 0-1,-24-31 1,0 6-84,3 5 132,10 23 1,6 14 0,17 40 41,16 29 1,14 21 0,21 12 0,4 5 16,3 4 0,2-6 0,1 7 0,-1-4-21,0-1 1,0-4-1,0 4 1,-2-4 63,-2-6 0,-3-10 11,-3-8-339,-9-13 1,-22-43 0,-29-39-25,-18-27 0,-8-9 0,6 5 0,-3-5 82,-5-4 0,26 36 0,-1 2 0,-30-38 0,29 41 0,0 0-33,-2 1 0,0-2 1,0 0-1,0-1 0,-31-33-787,9 8 744,-7 8 1,19 38 484,3 26 1,22 39 0,29 41 0,4-7-1,4-3 1,4-6 0,-3 3 0,2 3-1,3 0 1,-3 0 0,2-3 0,1-3 245,2-6 1,3 4 491,3 2-656,-3-10 1,-5-25 0,-18-37-574,-16-33 0,-18-26 0,-13-8 0,-5-7 135,-5-6 1,24 38 0,-1 0-1,-2-4 1,1 0 0,-1-4-1,0 0 13,-2-2 1,0 0-1,1 3 1,0 1 0,-1 5-1,0 1-13,2 2 1,0 1 355,-1-2 1,-2 8 0,-13 13 0,11 38-1,23 43 1,22 31 0,11-4 0,1 6-106,-11-42 0,-1 0 1,-2 1-1,-1 0 1,3 0-1,-1-1 1,10 48 186,-3-3 1,4-5 0,-4-6 655,-5 2-1051,-5-25 1,-18-19 0,-10-49 0,-14-35-74,-12-27 1,23 26-1,-1-3 1,-2-2-1,0 0 1,1-1-1,1 0-23,2 1 0,1 0 0,-1-1 0,0 1 0,-14-43 0,0 7-820,2 10 1242,13 15 0,5 35-13,25 40 1,3 17 0,17 48 0,1-6 81,2 1 1,-7-6 0,2 7 163,1 6 1,-11-15-1476,2 11 656,-9-35 0,-10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3:47.7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1054 155 12449,'0'-47'154,"0"-13"262,0 40-251,0-8 0,21 69 1,7 21-64,5 8 0,-2 14 0,8-3 1,-19-35-1,1 1-55,0 4 1,0 1-1,0 4 1,0-1-1,0-1 1,-1-1-1,-1-2 1,0-1-35,-1-2 1,0-1-1,14 36-245,-7-5-11,-10-29 0,-22-26 194,-22-52 1,3-14-1,-20-42 1,7 5 28,-1 2 0,-2-2 0,-2 5 1,1 1 144,4 7 0,-3 2 1,-1 3 371,-9 0-323,11 18-37,-21 1 0,43 42 0,1 24 40,16 22 1,15 11 0,8 1-1,2 5-29,3 3 0,4 4 0,2 6 0,3 2-85,-3 1 0,-1-4 0,-3-7 23,-3-2-310,-4 5 1,-13-31 92,-13-19 1,-18-49-1,-26-45 27,2-3 1,6-1 0,2 0 0,-4-6 46,-4-2 0,24 41 0,-1 0 0,-3-1 0,0 0 0,0 0 0,0-1 40,1 1 1,0 1 0,-2 1 0,0 1-1,-21-37 428,2 7-312,1 9 1,12 38 0,12 36 145,21 35 1,14 24 0,18 9 0,2 4-1,1 0 1,2 4 0,-4-2 0,3 2-83,-3 2 1,-15-40 0,-1 1 0,15 46 0,0-9-31,-3-8 0,-8-4-485,-1-5 254,-9-27 1,-33-34 0,-16-54 0,-9-24 19,22 27 0,0-2 1,1-3-1,0-2 0,-4-6 1,0-1-1,1-2 0,-1-1 24,-1 0 1,0 1-1,-1 0 1,0 2 0,1 5-1,1 1 1,0 1 0,1 0 51,1 3 1,0 1 0,-1 3-1,-1 1-22,-25-26 81,10 29 1,19 52 0,29 47 138,17 20 1,-6-31-1,2-2 1,16 29 0,3 2 42,2 2 1,-4 2-1,5-1 1,2 8-172,1 0 0,1-4 0,-6-5 9,-7-5-408,6 2 1,-31-39 133,-10-24 0,-26-49 1,2-5-1,-1-4 0,-22-37-49,4 2 0,4 7 0,2 2 0,1 3-16,2 2 1,-1 6 0,-4 5 493,0-1 57,13 24 0,8 37 0,23 48-44,15 23 1,6 4 0,7-12 0,1 0 81,-2-2 1,2-2 0,-6-6 655,0 0-1522,5 6-445,-12-24 787,-41-20 0,-17-70 1,-2 10-1,0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4:26.16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1122 0 13034,'43'29'-492,"-9"5"0,-5-2 0,5 22 0,-14-14 398,14 8 1,-21-15 111,7 15 0,-11-21 28,5 13-63,-9-26 56,4 31-20,-9-41 21,-37-22 1,13-18 178,-24-31 2,6 13 190,10 4-349,1 19 1,17 40-1,23 29-33,16 21 0,9 1 0,-7-1-30,6 11 0,3-7 0,-2 11-40,-7-9 1,3 3 0,-3 0-20,-3-3-35,-10-20 113,-5 11-36,-9-40 0,-27-65 20,7 4 0,-1-5 0,-2-8 0,-3 1 8,-4 12 0,-1 2 0,-25-38 47,22 40 1,0 1 245,-29-32-203,11 20 1,32 48 0,27 31-1,20 24-62,11 17 0,2 4 0,3 7 1,2 0-40,3 2 1,-1-5-1,-4 15 1,0-4-43,-3 1 1,5-9 0,-13-11-16,-1-5-167,-1 7 151,-19-25 1,-27-27 0,-18-45 0,-4-21 71,2-10 1,-9-10 0,4-2-1,-2-2 10,1-4 1,-8-5 0,24 37-1,0 0 1,-1-2 0,0-1 5,0 1 0,0 0 1,1-3-1,-2 1 0,-2 4 1,-1 0-1,2 1 1,0-2 127,2 0 1,0 0 0,-30-31 237,10-5-244,9 31 0,13 21 0,18 47 14,14 27 0,18 25 0,9 4 0,2 5-111,-3 2 0,8 2 0,-3 3 0,-16-41 0,1 0-9,-1 1 1,1 0 0,27 40 0,-26-41 0,-1 0 0,22 43-16,-2 0 1,-5-9 0,-4-12-354,-7-4 193,-13-20 0,-12-18 0,-20-36 98,-16-28 1,-11-10-1,0-21 1,-5-2 0,-1-9 0,3 0 0,22 36 0,-2 0 0,1 1 0,0 0-9,1 0 1,0 0-1,-3-1 0,0 0 1,3 2-1,0 0 1,-1-1-1,0 0 29,0 1 1,0 1 0,-18-33 1008,-2 8-813,13 22 0,13 38 0,19 41 0,13 27 8,16 15 1,10 8-1,3 1 1,1 5-155,-21-44 1,0 1 0,1 1 0,-1 0 0,0 5 0,0 0 0,1 1 0,-1 0-15,0 0 1,0-2-1,4 0 1,0-2 0,-1-2-1,-1-2 1,16 40-79,-9-9-190,-6-17 0,-21-26 225,-22-41 0,-14-22 1,0-13-1,-2-8 0,3 3 1,1-1 22,2-2 1,-1-1-1,-4-2 1,0 0-1,5 2 1,2 1-1,-2-1 1,1 0 33,0 0 0,-1 1 0,-3 1 0,-1 1 0,5 2 0,2 2 0,-27-35 330,2 7 1,4 11-14,8 7-196,8 27 1,12 7 0,16 40-68,8 20 0,7 15 1,12 8-1,2 2-83,2 3 0,9 6 1,-5-7-1,3-1-124,0-3 1,2 16-218,11 9 1,-6-3-306,-1-4 354,-17-36 1,-68-99 311,12 9 1,-2-4 0,-2-10 0,0 3 0,-17-12 0,2 3 85,7 2 1,-11 0 31,8-5 19,-8 5 1,9 27-1,15 36 64,23 34 1,23 22 0,15 9 0,0 5-43,0 2 0,5-13 0,-4 4-1044,1 2-114,-15-13 0,11 7 820,-25-37 0,7-61 0,0-30 0,-3-10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4:28.13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1544 591 12698,'54'70'-212,"-14"4"1,-6-6 0,-9 15 141,-7-6 1,0-19 61,-11 3-242,0-23 172,-7-8 1,0-84 0,-5-25 56,-9-5 1,-1 3 0,-17 16 0,3-3 139,4 3 1,-4 0 0,0-3 228,-3-6 0,-2 11 398,-6 2-531,8 32 0,12 20 0,13 45-103,5 22 0,4 14 0,5-6 0,4 1-62,0-1 0,7 3 0,-4 1 0,2 0 21,-3 0 1,3 4 0,-7-2-54,2 7 1,-6-18-343,2 7 255,-5-37 1,-13-33-1,-10-45 1,-10-23 1,-8-16 0,19 41 0,0-2 0,-1-4 0,1-2 0,1 0 0,0 0 39,2-1 0,0 0 1,-2 0-1,0 0 0,2 3 1,0 1-1,-1-1 0,0 0 46,1 1 0,0-1 1,1 1-1,1 1 750,-12-46-523,13 32 1,-4 34 0,20 49 0,7 34-125,12 25 1,-1 7 0,9 8 0,-15-46 0,-1 1-63,1 1 1,-1-1 0,1 0 0,-1-1 0,-2 1 0,-1 1 0,0 2 0,0 0-14,0 0 0,0-1 0,8 42 0,-2-10 1,-5-9-53,-2-4-614,-2-11 541,-7-10 1,-23-96-1,-6-27 13,-5-16 0,18 40 1,-1 1-1,-19-39 1,2 0 16,-2-2 0,-3 4 1,19 39-1,0 0 1,0-1-1,-1 1 39,1 0 0,0 2 0,-23-39 0,-2 10 0,0 0 41,7 1 170,-3 22 1,25 28-79,10 50 0,17 23 1,7 1-1,4 6 1,-1-4-1,-1 0-19,0 1 1,0 0-1,1-1 1,-1 0-1,0 3 1,1 0-1,-2 1 1,0-1 9,-2 0 1,0 1 0,-1-1 0,-1 0 0,-2 2 0,-1-1-1,1-3 1,-1-2-78,6 45 0,-7-23 1,-11-13-343,0-2 143,0-28 1,-25-38 0,-6-44 0,-8-21 74,-3-19 0,24 43 0,0 0 1,-7-5-1,0 0 0,2-1 1,1 0 56,2 0 1,-1-1 0,-1-1-1,-1 0 1,-10-37 0,-4 1 34,4 4 1,-6-2 201,6 2-166,3 9 1,10 43 0,13 36 0,5 34 182,2 20 0,9 16 0,5 2 0,1 2-149,-1 1 1,6 4-1,-4 6 1,4-1-38,-2 1 1,-2-6 0,6-2-268,6 6-369,-6-11 395,-2-2 0,-15-75 1,-19-33-1,-13-27 101,-9-16 0,-4-5 0,19 37 0,1-1 0,-1 1 0,-1 1 60,-1 1 1,-1-1-1,3 1 1,-1 0-1,-1-4 1,-1 0-1,2 2 1,1-1 59,1 2 1,0 2 0,-19-35 0,3 13 221,2 5-111,10 20 0,6 36 1,20 43-1,14 30 67,8 17 1,12 7-1,-2-2 1,-16-41 0,0 1-34,-1 1 1,0 1 0,2-3 0,0 0 0,15 46 0,2-3-158,-2-4 0,-5-3 0,-11-4-209,-4-5 39,-5-22 0,-11-23 1,-7-38-1,-12-29-82,-10-21 0,-10-17 0,-2 1 0,1-3 77,3-4 0,3 8 0,-4 2 0,-1 0 144,1 0 1,6 6 0,0-3 132,-2-1-74,7 25 1,2 6 0,13 46 210,7 27 1,23 27 0,9 11 0,4 5-74,-2 4 0,5-5 0,-1 10 0,1-7-117,-5-5 0,-5-6-394,-1 6 43,-10 0 0,-6-40 172,-19-41 0,-2-22 0,-18-45 1,1 6 36,1 1 1,-2-1-1,5-9 82,-5 1 0,0 8 33,14 14-87,0 27 0,18 14 0,8 42 0,10 20-433,4 14 0,-2 5 246,-4-7 1,-5 9 0,-9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4:33.634"/>
    </inkml:context>
    <inkml:brush xml:id="br0">
      <inkml:brushProperty name="width" value="0.11429" units="cm"/>
      <inkml:brushProperty name="height" value="0.11429" units="cm"/>
      <inkml:brushProperty name="color" value="#FFC114"/>
    </inkml:brush>
  </inkml:definitions>
  <inkml:trace contextRef="#ctx0" brushRef="#br0">427 318 9331,'-30'-81'129,"-10"0"0,-3 20 1,-4 14-424,4 15 0,9 19 0,0 10 214,-2 15 0,-20 64 1,24-22-1,1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4:38.3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1289 388 13171,'0'-34'-343,"0"-2"1,0 40 464,0 10 0,7 26 0,0 33-34,-3-1 1,5-5-1,0-4-23,3 7 1,-8-5 0,5-8-48,0 6 1,0-16-78,5 7 6,-5-31 0,-9-5 17,0-45 0,-5-16 0,-8-31 1,-14 6-4,-9 5 0,2-5 0,0-1 0,0-1 62,3 0 0,-8 0 326,6 2-171,-6 5 1,21 21 0,21 39 0,24 44 0,15 29-33,4 6 0,-6 3 0,-4-9 0,-2 2-62,2 5 1,0 4 0,0 4 0,-4 1-31,-3-7 0,-2-5-156,-7-6-113,-9-14 0,-2-23-69,-9-44 1,0-19-1,-2-40 141,-5-4 1,-4 4 0,-9-10 37,0 13 1,-5-10 0,2 0 0,5 2-16,0 7 0,0 14 0,-4 2 166,-5-2 45,13 6 0,5 23 4,36 27 0,14 47 1,-8-10-1,1 3 0,20 39 150,-9 2 1,-6-4 0,-5-3 0,-5-4-25,0 0 0,-6-7 0,1 4-133,-8-4-175,-7-20 0,-18-16 55,-18-40 1,7-14-1,-27-43 1,8 0-82,8-4 1,-5-5-1,6 0 1,1 2-83,0 3 0,4 0 0,9-7 0,5 2 76,2 4 0,2 6 212,7 8-9,0 18 1,25 43 0,7 38 0,1 23 160,-3 11 1,-8 5 0,-4 8 0,-2 3-1,-3-2 1,-1-5 0,3-5 0,-1-1 197,2 1 0,-7-3-353,-2 1-251,-5-27 0,-4-20 1,-3-52-77,-2-33 1,-8-21 0,1-2 0,-4 0-10,-2 0 0,6-3 0,1-1 0,-3-3 1,-2 2 0,-2 5 0,2 5 276,4 1 122,-4 10 0,16 33 0,-5 44 92,5 42 1,2 18 0,0 4 0,0 3-1,0 0 1,2 4 0,3-13 0,1 0 81,-1 0 1,4-2 0,-2-8-342,-3 1-227,-2-18 0,-2-18 122,0-46 0,-9-8 0,-4-45 1,-7 6-65,-8 1 0,-1-3 0,-7-4 1,2 6 92,-2 5 1,5 0 241,-3-5-92,0 5 149,3 20 1,13 50 0,18 40-1,11 12 97,7 4 1,0-2-1,-2 6-118,-3 15 1,-1-22 0,3 17-188,-1-7 0,-10-16-269,3 7 113,-5-23 0,-6-9 0,-7-38 6,-10-31 1,-13-14 0,1-18 0,-6-3-63,-1-6 0,-1 2 1,3 5-1,4 0 140,7 1 0,2 4 0,3 8 85,2 0 188,-5 0 107,23 27 1,6 88-114,10 41 1,-3-35-1,0-3 1,0 18 0,3 3 48,-1 3 1,-6-2 0,4-4 0,-2-8 245,-4-4 1,-3-2-389,-2 0-347,0-9 1,0-34 0,-2-34 0,-7-31 17,-11-23 1,-3-11 0,-8-5-1,1-2 17,6 3 1,-6 1 0,3 3 0,0 0 155,-2 0 1,6 9 0,-6 4-63,0 5 269,6 21 1,-4 21 63,14 42 1,6 35 0,11 36 0,5-6 26,3-7 1,-6-7 0,8 2 0,0-6 9,-3-5 0,7-2 0,-7 2 145,0 4-1000,7-22 356,-15 12 1,6-66 43,-9-18 1,-12-25-1,-8-25-52,-11 3 0,-3 6 63,-7-6 0,-2 2 39,-11-3 377,5 24 1,26 39 0,12 42 17,13 26 1,9 14 0,10-9 0,-1-1 245,0 1 1,1-4-298,-1 3-880,-9-3 428,-2 4 1,-9-52-159,0-36 1,-11-34 256,-9-27 1,-1 9-178,-6 11 512,5 23 1,11 23 139,4 35 1,4 32-1,3 30-165,0-5 1,10 4 0,1-2-378,0 0-270,-2-20 135,0 4 1,-9-49 189,0-14 1,-11-15 0,-21-44 45,-15-6 0,9 16 0,-16-14 168,0 3 1,11 13-47,-5-7 410,19 13-158,0 17 1,45 29-742,17 35 0,6 12 391,-12 30 0,-24-26 1,-6 3-1,-9 6 1,1-1-1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5:16.575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0 0 14648,'9'12'843,"-6"6"-583,3-5 1,3-1 0,0-1-105,3-2 0,-8 7 0,5-5 0,-2 2-29,0 1 1,2-1-1,-5 8 1,5 1 38,3 5 0,-6-2 1,6 7-1,-1-3 9,0-4 1,-4 4 0,4-2-1,-2-2-63,-4-3 1,4 5 0,0 3 0,0-1-8,0 0 1,4 0 0,-4-4 0,0 2 10,0-2 0,5-2 0,-5-3 0,0 2-33,0 5 1,-2-4 0,-5 6 0,2-2-13,3 0 0,7 0 1,-5-6-1,0-1 4,0 0 1,4 0 0,-4 1-1,0-1-15,0 0 1,5 0 0,-5 1 0,0-1 4,0 0 0,0 1 0,-5-1 0,5 0 50,2 0 0,-4 1 0,7-1-12,2 0 1,-7 0 0,0 3 0,-3 2 36,1 2 0,2-7 0,-4-6 0,1 1-12,-1 3 0,4 3 1,-2-1-1,-1 0-31,3 0 1,-6-6-1,6 0 1,-3 1 3,1 3 1,7 3 0,-8-1-4,-1 0 1,4 0 0,-2 1-61,-3-1 1,5-7 0,-2 1-145,-2 2 0,-3-5-2175,-2 3-2287,0-10-406,0 5 4974,0-9 0,0-99 0,0 37 0,0 0 0</inkml:trace>
  <inkml:trace contextRef="#ctx0" brushRef="#br0" timeOffset="1701">3893 82 8621,'-13'0'2393,"-1"0"-1808,10 0 1,-8 0-185,6 0 0,1 0-20,-8 0 1,6 9-83,-7 4 1,1-2 0,-8 3-51,1 2 0,-5-5 1,3 0-1,2 0-38,-5 1 0,5-6 0,-7 8 0,2-1 11,-2-1 0,4 13 0,-6-7 0,2 0 20,0-3 1,-2-1 0,4 6 0,-2 0-29,2 1 0,0-1 0,-2 0 1,-4 0-37,-1 1 0,3 1 0,6 3 1,-2 0 54,-2-7 1,-4 2-1,6-6 1,3 4 4,-3 2 1,0-2-1,5-2 1,0-3-32,-1 3 0,1 0 0,0 0 0,-1-3-48,1 3 1,2 2 0,2 0 0,3-2-99,-3-3-1,-2-6 1,-2 6 0,-1 1 52,1-3 1,0 5-1,0-7 1,-1 0-2,1 0 1,0 5 0,2-5 0,2 2 32,3 5 1,-1-5 0,-6 2-62,-1 3 0,1 2 0,0 2 0,2 1-118,4-1 0,-4-6 0,5-1 0,-5 1 143,-2-3 1,-1 5-1,3-7 1,2 0 4,3 0 1,-1 4 0,-6-4 0,0 0 126,0 0 1,-1 7-167,1-3 1,2-1 0,2-1-44,3-2 0,-1 5 1,-4-5-1,2 2-5,3 5 0,6-5 0,-6 0 0,-3 0 72,-2 1 0,-2-6 0,-1 8-14,1 2 0,2-5 0,2 2 0,3 1 90,-3-3 0,-2 5 0,0-7 0,2 0-45,3 0 0,-1 7 1,-6-5-121,0 0 0,6 5 0,1-9 0,-1 0-10,3 2 0,-7 0 0,4 4 0,3 3 0,-3-9 0,-1-3 0,3 1 0,-1-1 0,-3 3 0,7 2 0,0-5 0,0 3 0,0 2 0,-7-4 0,3 1 0,6 1 0,-4-5 0,0 3 0,-1 2 0,5 2 0,-6-2 0,-3 6 0,5-4 0,0 0 0,2 0 0,-5-4 0,5 6 0,-2-2 0,4 4 0,-4-4 0,2 3 0,0-6 0,2 8 0,5-10 0,-7 5-2631,9-9 1179,0 0 1,63-72-1,-24 27 1,1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5:19.443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183 0 7621,'-32'7'172,"5"0"1,5 0 1646,1-7 1,8 6 0,-1 1-826,-1-2 0,3-3 1,1 0 1095,2 5-859,2-5 0,7 9-759,0-4 0,9 2 1,7 5-1,9-8-250,9-3 1,11-1-1,4 2 1,3 3-185,4-2 1,12-3 0,4-2 0,2 0 35,1 0 0,-8 0 0,8 0 0,-1 0-176,-2 0 1,-2 0 0,-9 0-1,-3 0-6,-4 0 1,0 0 0,-13 0 0,-9 0 132,-8 0 0,-3 0 0,-3 2 108,-5 5 0,-4-2 65,-9 8 0,0-6 1,0 6 296,0 3 1,-9-5 0,-4 3-1,-5 2 54,-3 2 0,3 2 1,3 2-1,1 5-499,-2 7 0,-9-2 0,-2 2 1,5 2-51,6 2 0,-2 5 0,5 4 0,-3 7 0,2 5 0,-4 4 0,5 2 0,-5 5 0,-3 2 0,8 2 0,2 5 0,-1-2 0,1-3 0,4-2 0,-4 3 0,0-8 0,0-4 0,4-11 0,-4-5 0,2-6 0,4-7 0,-4 2 0,2-9-167,1-9-1933,-3-9 1,0-11 0,-5-5-709,7-7 1,-2-4 0,2-4 2807,3-5 0,11-50 0,4-20 0</inkml:trace>
  <inkml:trace contextRef="#ctx0" brushRef="#br0" timeOffset="351">1196 1095 7614,'-20'-2'0,"0"-3"905,0-1 1,-1-3 0,-1 4 504,-5-2 0,2-6 0,-6 6 0,-1 3-668,0 1 0,-1 3 0,-8 0 0,-2 0-370,-4 0 0,2 0 0,-7-2 0,3-2-276,3-3 0,-1 0 0,2 7 1,2 0-155,-2 0 0,7 0 1,6 0-1,3 0-1024,4 0 0,10 0 0,1 0-3907,-2 0 2562,7 0 2427,0 0 0,81-27 0,18-7 0</inkml:trace>
  <inkml:trace contextRef="#ctx0" brushRef="#br0" timeOffset="1217">1947 345 7963,'0'-20'2752,"0"8"0,0 10 1,0 20-2060,0 16 0,0 9 1,0 0-1,0 4 66,0 7 0,0 5 1,0 4-1,0 4-57,0 8 1,0 3 0,0 1-1,0 0-288,0 2 1,0-11 0,0 9 0,0-7-232,0-7 0,-7-11 1,0-6-1,0-6-253,-2-1 0,7-9 1,-7-8-964,0-8 571,7-7 1,-7-11 0,9-7 166,0-11 0,0-1 1,0-6-1,0 3-31,0-4 1,0-3-1,2-10 1,5 1 121,6-1 1,-1-6 0,1 0-1,1 2 161,-3 2 1,7-4-1,-5-1 1,5 3 122,3 2 0,6 3 0,2 1 0,3 3 56,4 3 0,-5 8 1,5-2-1,5 7-12,4 6 0,2 5 1,-6 9-1,-1 0 8,1 0 0,-1 0 0,-1 0 1,-6 0-18,-6 0 0,3 9 0,-3 5 0,-2 6 36,-3 7 1,-2-5 0,1 8-1,-1-3-26,0 0 0,0 9 0,-2-2 0,-2 4-8,-2 2 1,-7 1 0,4 0-1,-2-1 88,-5 1 0,-1-1 1,-3 1-1,0-1-41,0 1 0,0-1 0,-3 1 1,-3-3-156,-8-4 1,-6 4 0,-7-4 0,-7 2-71,-4-2 0,4-5 1,2-8-1,1-1 3,-1 0 0,1 0 0,-5-2 0,4-2-8,3-2 1,-7-3 0,2 2-1,-2-6 24,2-5 1,-4-2-1,4 0 1,-4 0 64,-3 0 0,1 0 0,-1 0 1,3-2 148,4-5 1,-2-4 0,9-7-1,4 2-88,8 3 1,-1 6 0,7-6 0,0-3-301,0-2 0,2-5 0,7-2 0,0-2-593,0 3 0,0 1 0,0 3 0,0 0-4214,0-1 5023,9 1 0,47-27 0,21-7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30.88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129 1 7944,'10'0'2424,"0"0"-337,0 0-1698,5 0 1,-7 3-1,-3 5 1,-4 9-40,-1 4 0,0-1 0,0 4 0,0 4-206,0 5 1,-6-2 0,-4 4-1,-3 0-200,-2-1 1,5 0-1,1-4 1,-3-2-317,-1-4 1,-7 2 0,1-6 157,1-2 1,6-8-1,4-4 1,0-1-233,0 0 435,5 0 1,-1-5 0,13 0 0,7 0 136,5 0 1,4-2 0,4-1 0,0-2-68,1 2 0,-2 1 0,-2 2 0,-2 0-64,2 0 1,0 0 0,1 0 0,-3 0-135,2 0 1,-5 0-1,1 0 1,-3 0-930,1 0 1,-1 0-2345,-4 0 3412,-7 7 0,-53-19 0,-21 2 0</inkml:trace>
  <inkml:trace contextRef="#ctx0" brushRef="#br0" timeOffset="300">306 207 9007,'15'0'1554,"-7"6"1,-3 6 0,-4 6-1097,-1 6 0,0 4 0,0 3 1,0 3-109,0 5 0,0-1 0,0 0 0,0-1-317,0 1 0,0-7 0,0 0 0,0-7-820,0-2 1,0-3 0,0-4-3373,0 0 1609,0-1 2550,0-6 0,0-60 0,0-21 0</inkml:trace>
  <inkml:trace contextRef="#ctx0" brushRef="#br0" timeOffset="850">879 251 7865,'7'-15'0,"-1"-4"0,6-1 442,-3 2 0,-5 2 1,1 1 621,-4 0 1,-2 5-757,-4 1 1,-5 5 0,-8 0 0,-3 2 5,-2 2 0,3-5 1,-4 0-1,-1 2-96,2 1 1,-3 2-1,7 0 1,1 0-204,1 0 1,-2 2-1,-1 3 1,4 5-145,4 3 1,1 3 0,6 2 0,2 3-7,1 2 1,2-5 0,0 2 0,2-4 82,3-1 1,9-1 0,9-1-1,2-1 113,-1-2 1,1-7 0,4 2 0,-1-4-32,-4-1 0,2 0 0,-4 0 0,-1 0-289,0 0 0,-1-6 0,-6-4 1,0-3-33,-5-2 0,-2 1 0,-7-1 1,0 0-95,0 0 0,0 1 1,0-1-256,0 0 1046,0 1-81,0 6 0,0 3 0,0 10 0,0 6 26,0 7 1,0 5 0,0 6 0,0 2 11,0 3 0,0-1 0,0 6 0,0 1-173,0-3 1,2-1-1,1-7 1,2 1-382,-2-1 0,-1-6 0,-2-3-1698,0-4-2165,0-1 4054,0-7 0,6-54 0,2-19 0</inkml:trace>
  <inkml:trace contextRef="#ctx0" brushRef="#br0" timeOffset="1195">1305 457 7838,'15'0'597,"-5"0"629,0 0 0,-1 0-916,6 0 1,-5 6 0,-2 4 0,-1 5-151,-4 4 0,-1-2 1,-2 4-1,0-2-172,0 1 0,-2 5 1,-1-6-1,-6-1-709,-4-2 0,2-1 0,-9 0 1,4-2-2082,1-3 2802,1 3 0,-34-38 0,-7-1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5:27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852 487 24878,'-29'0'541,"6"0"0,-8 0 0,-3-2-336,-7-5 0,-4 5 0,3-5 0,-4 5-17,-1 2 1,-7-2-1,7-3 1,-1-2-40,-1 3 0,13 2 0,-5 2 0,3 0-149,0 0 0,6 0 0,5 0 0,5 0 0,1 0 0,8 0 0,-1 0 0,10 0 0,-5-3 0,9-3 0,-2 3 0,-5-3-2889,5 3-2796,-7 3-2137,9 0 6710,0 0 0,45-9 0,11-2 0</inkml:trace>
  <inkml:trace contextRef="#ctx0" brushRef="#br0" timeOffset="636">345 41 10218,'2'-11'2002,"3"2"365,2 0-261,-1 7-738,-6-7 1,3 9-286,3 0 0,-3 2-730,3 5 0,-3-3 1,-3 10-1,0 4-35,0 6 1,0-1 0,2 6 0,3-2-95,1 0 1,1 9-1,-7-2 1,0 4 0,0 3 1,7-7 0,0 0 0,-3 4-118,-2 7 0,-2 0 1,0 7-1,0-3-56,0-4 1,0 0 0,0 0-1,0 1 56,0-8 1,0-4 0,0-10 0,0 3-73,0-2 1,0-9-1,0-2-234,0 1 0,0-3 10,0 1 174,0-8-1593,0 4-1891,0-9 2390,0 0 1,-9-109 0,4 42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5:42.790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0 0 8167,'59'0'5,"-3"0"-166,-2 0 1,-4 0 0,-3 0-62,-13 0 222,-19 0 0,-33 18 0,-15 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5:51.411"/>
    </inkml:context>
    <inkml:brush xml:id="br0">
      <inkml:brushProperty name="width" value="0.17143" units="cm"/>
      <inkml:brushProperty name="height" value="0.17143" units="cm"/>
      <inkml:brushProperty name="color" value="#CC0066"/>
    </inkml:brush>
  </inkml:definitions>
  <inkml:trace contextRef="#ctx0" brushRef="#br0">39 62 11455,'-3'-18'1634,"-3"4"0,1 3 129,-8 4-1270,8 5 1,-2-7-315,14 9 1,4 9-1,12 7 1,4 6-20,7 5 0,-3 11 0,5 1 0,3 6-17,-1 0 1,14 7 0,-12 2 0,5 4-43,5 3 0,-5-9 1,7-2-1,-3-3-11,-4 0 0,5 3 1,-3-5-1,-2 0-52,-2-7 1,-2 3 0,1-8 0,3 6-62,3 1 0,-1-1 1,-6-3-1,-1-3-16,1 3 1,-3-2 0,-2 2-1,-2 3-115,2-3 1,0-9 0,0 2 0,-2-2 79,2 0 1,-7 7 0,0-7-1,1 0-20,3 2-1,-1-6 1,-1 4 0,1-5 5,0-1 1,-8-1 0,3 0 0,-4 0 46,-3 1 1,7 6 0,0 0 0,-2-3 16,-2-1 0,-3-3 0,0 1 0,0-1-13,1 0 1,-1 3 0,0 1 0,3 6-73,4 1 0,-5-6 0,5 2 0,-4-4 178,-3-3 1,0 0-1,3 0 1,2 1-40,2-1 0,-7 0 0,-4 0 0,4 3 47,5 4 0,2-4 0,-5 4 0,3-5-14,2-2 1,2 1-1,-4-1 1,2 0 18,-2 0 1,-2 1 0,-3-1 0,0 0-18,0 1 1,1-1-1,-1 0 1,0 0 30,1 1 1,-1-3 0,0-3 0,-2-1-49,-4 2 1,4 2-1,-5 2-125,5 0 0,-7-6 0,-2-3-591,0-2-2606,-6 7 257,6-14 3018,-18-2 0,-39-65 0,16 21 0,-1 0 0</inkml:trace>
  <inkml:trace contextRef="#ctx0" brushRef="#br0" timeOffset="1151">5655 41 14052,'0'21'466,"0"-1"0,0 0 0,0 3-192,0 4 1,-5-5 0,-6 8 0,-9-3-7,-3 0 1,-6 6 0,-1-3-1,-1 1-57,-5 5 1,4 3 0,-4 1 0,-2 1-48,0-1 0,-10-6 0,12 2 0,-4 2-101,2 1 0,-5 6 1,-5-14-1,3 3-189,3 0 0,3-9 1,1 4-1,2 0 147,0 5 1,-5-5 0,12-2-1,0-2 84,-1 2 1,-1-4 0,6 4 0,3-5 22,-3-2 0,0 3 0,5 2 0,0 2-66,-1-2 1,1-3-1,0-2 1,-1 1-9,1-1 0,0 0 1,0 0-1,2 1 35,4-1 1,-4 3 0,5 1 0,-3 3-65,2-2 0,-2-2 1,7-3-1,0 0-21,0 1 1,-6-8 0,1 1-1,-6 1-107,-7 3 0,9-4 1,-7 2-1,0 2 61,3 0 1,-8 6 0,3-10-1,3 4 64,1 2 1,3-2-1,2-2 1,2-2 69,3 1 1,8 3 0,-4 0-1,2-2-62,0-2 0,1-1 0,3 7-36,-3 1 1,3-8-1,-6 1 60,0 2 1,5-5-1,-7 2 1,-1 1-5,1-3 0,4 7 1,-4-4-1,0 4 18,0 2 0,6-7 1,-4 1-1,0-1-30,-4-1 1,1 4-1,1-5 1,0 2-104,0 3 0,4 4 1,-5-11-1,1 0-2,0 0 0,6 7 337,-1-2 0,-3-3 68,2 2 1,-2-8-71,2 2-163,5 4-218,-16 0 0,7 9-169,-10 1 1,10-8 0,2 1-343,0 2 0,7-5 86,-5 2 1,5-6 0,0 4-3472,-5-2 4009,5-2 0,45-59 0,31-40 0,-22 32 0,1 0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5:54.880"/>
    </inkml:context>
    <inkml:brush xml:id="br0">
      <inkml:brushProperty name="width" value="0.17143" units="cm"/>
      <inkml:brushProperty name="height" value="0.17143" units="cm"/>
      <inkml:brushProperty name="color" value="#CC0066"/>
    </inkml:brush>
  </inkml:definitions>
  <inkml:trace contextRef="#ctx0" brushRef="#br0">61 20 10999,'-14'0'4136,"1"0"-2388,-1 0-480,3 0-1016,2 0 0,11 0 0,5 0 0,7 0-58,4 0 0,4 0 0,5 0 1,7 0-75,4 0 0,3 0 0,2 0 0,4 0-125,7 0 1,-2 0 0,2 0 0,0 0-106,-2 0 1,2 0-1,-9 0 1,-2 0 188,2 0 1,-9 0 0,-9 0 0,-2 0-2,2 0 1,-5 0 0,5-2 0,-4-2-16,-3-3 0,7 0 0,0 7 1,0 0 6,2 0 0,-4 0 0,7 0 0,-1 0 16,1 0 1,-7 0 0,2 0 629,-5 0 86,-11 0 34,-2 0-342,-9 0 1,-2 9-137,-5 5 1,5 4-161,-5 2 1,3 0 0,-1 0 20,-1 1 0,-1-1 0,7 0 0,0 0 0,0 1 0,-7-1 1,0 0-1,3 3-25,2 4 1,-5 2-1,0 7 1,0-4-171,-2-3 0,7 7 0,-7 0 0,2 7-24,0 4 0,-6 1 0,4-8 0,0 1-1,0-1 0,-5 7 0,5 1 0,0-3-57,0-2 0,-4-3 1,4 1-1,0-1 28,0 1 0,2-7 1,7-1-1,0 1 50,0-2 1,0 4 0,0-7 0,0 0-16,0 1 1,-7 3 0,1-6 1,1-2 0,1-2 0,-1-3 1,-2 0-16,3 1 1,-5-8-1,0-2 1,0 1-108,0-1 1,0-7-330,2 3 1,2-5-2818,-8-2-1942,8 0 5203,-4 0 0,36-36 0,7-9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5:58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0 8566,'-20'0'-132,"6"0"622,1 0 0,6 0 852,-7 0-865,10 0 1,-3 0-1,18 0-235,16 0 0,7 0 1,22 0-1,8 0-117,8 0 0,9 0 0,9 0 0,-39 0 0,1 0-30,7 0 1,2 0-1,8 0 1,4 0 0,8 0-1,2 0 1,6 0 0,0 0-159,4 0 0,1 0 0,-26 0 0,0 0 1,1 0-1,-1 0 0,0 0 0,1 0 0,3 0 1,0 0-1,0 0 89,5 0-1,1 0 1,-1 0 0,-3 0 0,-2 0 0,1 0 0,3 0 0,1 0 0,0 0 0,-2 0 0,0 0 0,0 0-17,1 0 0,0 0 1,0 0-1,1 0 0,0 0 1,1 0-1,2 0 1,1 0-1,1 0 0,0 0 1,0 0-1,-1 0 10,-1 0 0,-1 0 0,-1 0 0,-1 0 1,0 0-1,-1 0 0,-2 0 0,-1 0 1,1 0-1,-2 0 0,1 0 0,0 0 54,0 0 1,-1 0-1,-1 0 1,25 0-1,-2 0 1,-2 0 0,0 0-1,-5 0 1,0 0-28,-3 0 0,1 0 1,0 0-1,-1 0 1,-6 0-1,-1 0 1,-5 0-1,-2 0 45,-8 0 1,-2 0 0,39 0-1,-14 0 1,-8 0 67,-9 0 1,-17 0 0,-10 0 0,-12 0-209,-6 0 0,-3 0 0,0 0-140,1 0 0,-1 7 0,0 2 0,0 0-457,1 0 0,-1 4-1821,0-6 1238,-9 0 1242,-2 2 0,-73-5 0,-43-6 0,36 5 0,0 0 1,-1 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5:58.6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8471,'50'-7'15,"1"-2"249,1-2 0,14 7 0,-6-3 1,3 5 211,1 2 1,-1 0 0,4 0-1,10 0-29,8 0 0,-6 0 0,9 0 1,7 0-245,-44 0 0,1 0 0,6 0 0,1 0 1,8 0-1,2 0 0,4 0 0,2 0-186,3 0 1,2 0 0,8 0 0,2 0-1,3 0 1,1 0 0,-28 0 0,1 0-1,0 0 79,6 0 0,0 0 1,0 0-1,-4 0 0,0 0 1,0 0-1,2 0 1,1 0-1,-1 0 0,0 0 1,-1 0-1,1 0-1,0 0 1,-1 0-1,1 0 1,-1 0-1,1 0 1,-1 0-1,2 0 1,1 0-1,-1 0 1,-1 0-1,1 0 1,-1 0 7,-2 0 0,-1 0 1,0 0-1,-1-1 0,-1 1 1,1 1-1,1-1 1,-1 1-1,1 0 0,0 0 1,-1 1-1,1-1-30,0 1 0,-1 1 0,0-1 0,29 2 0,-2-1 0,-4-3 0,-2 0 0,-6 0 0,-2 0-1,-3 0 0,-1 0 0,-1 0 0,-1 0 1,-6 0-1,-1 0 0,-6 0 0,-3 0 225,37 0 1,-36 0-1089,-26 0 0,-17 2-362,-9 5 1,-18 2-1,-14 7 1,-14-3 1152,-3 3 0,-1 11 0,2 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10.156"/>
    </inkml:context>
    <inkml:brush xml:id="br0">
      <inkml:brushProperty name="width" value="0.11429" units="cm"/>
      <inkml:brushProperty name="height" value="0.11429" units="cm"/>
    </inkml:brush>
  </inkml:definitions>
  <inkml:trace contextRef="#ctx0" brushRef="#br0">0 0 32700,'11'2'33,"-4"5"1,-5 4-270,-2 10 0,0-1-33,0 0 0,0 0 0,0 1 107,0-1 1,0-7 0,0 1 53,0 2 1,0 2 0,0 2 30,0 0 0,0 1 0,0-1 19,0 0 1,0 0-1,0 1-192,0-1 0,0 0 1,0 0 124,0 1 0,0-8 0,0 1 1,0 2 136,0 2 1,0 2 0,0 0-13,0 0 0,0 1 0,0-1 0,0 0 0,0-6 0,0-1 0,0 3 0,0 2 0,0 2 0,0 1 0,0-1 0,0 0 0,0 0 0,0 1 0,0-1 0,0 0 0,0 1 0,0-8 0,0 1 0,0 1 0,0-3 0,0 1 0,0 1 0,-2 4 67,-5-5 184,5-4-5402,-7-9 5214,9 0 1,36-63-1,9-16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11.323"/>
    </inkml:context>
    <inkml:brush xml:id="br0">
      <inkml:brushProperty name="width" value="0.11429" units="cm"/>
      <inkml:brushProperty name="height" value="0.11429" units="cm"/>
    </inkml:brush>
  </inkml:definitions>
  <inkml:trace contextRef="#ctx0" brushRef="#br0">20 1 32767,'0'20'-234,"0"0"0,0 1 1,0-1-17,0 0 0,0 9 1,0 3-1,0 2 125,0 0 0,0-3 0,0 5 0,0-4 50,0-3 0,0 7 0,0-4 0,0 1 25,0 1 0,0-7 0,0 5 1,0-3 13,0-4 0,0 4 0,0-2 1,0-2-1,0-3 0,0-1 1,0 1-153,0 5 1,0-4-1,0 4 1,-2-5 219,-5-1 0,5-1 0,-5 0-3,5 0 1,2-6 0,0-1-30,0 3 0,0 2 0,0 3 0,0-1 0,0 0 0,0-6 0,0-1 0,0 1 0,0 6-8591,0-9 8573,0-2 0,0-99 1,0 34-1,0-1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03.4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2596 64 12047,'-32'-34'983,"3"7"-492,17 27 1,30 52-329,23 22 1,-16-31 0,2 2 0,1-1 0,0 0 0,24 39-1,-2-2 1,-23-37 0,0 0 0,-2 0 0,-1 0 0,26 41-196,-1-1 1,-4-12-1,-6-2-102,1-1-148,-22-15 106,18 5 176,-34-36 0,-13-12 0,-20-31-36,-12-21 0,-11-6 1,0-12-1,-12-11 1,15 5 0,17 26 0,0-1 0,-27-34-103,3 2 0,4 0 0,-1-3 23,-1 8 188,22 26 1,1 1 294,-21-17 0,20 24-274,40 53 0,24 32 0,-2-13 0,2 3 0,24 30 0,-6-7 1,1 3 0,1 2 0,2 2-21,4 4 1,-4-4 0,0 3 0,-3-1-31,-4-2 0,-9-2-167,-2-9 56,-9-9 0,-14-19 68,-31-26 0,-7-16 0,-34-36-1,2-11 0,10-3 1,-1 3-1,3-3-15,0 3 0,-7-9 0,2-10 1,23 34-1,-1-1-4,-4-5 0,-2-1 1,1 2-1,1 0 1,-2-5-1,-1 1 1,2 4-1,-2 1-6,1 3 1,0 1-1,-29-31-8,-3 4 214,5 23 0,41 36 0,22 36 0,25 23-64,13 15 1,11 7 0,5 9 0,3 1-97,-3-1 0,4-2 0,-6-1 0,2 1 6,0 5 0,-4 1 1,4-2-46,-26-38 1,-2-2-510,6 23 441,6 1 0,-56-49 0,-25-22 74,-18-32 1,-6-21-6,26 15 0,1-3 0,-1 0 0,0-1 0,-4-6 0,0-1 0,5 6 0,2 1-24,1 3 1,1-2 0,-2-5 0,0-1 0,1 0 0,-1 1 0,-1-2 0,0 0 29,-2 0 1,1 0 0,0 3 0,1 1-1,1 4 1,1 3 81,-30-27 62,31 32 1,9 39 0,38 33-1,20 20-32,15 16 0,-20-30 1,2 2-1,2 0 0,0-1 1,1 1-1,-1 0-45,1 1 0,-1 0 1,1-2-1,-1 0 1,0 4-1,1 1 1,-1-1-1,1 0 25,-1 0 1,0-1 0,-3-2-1,-2-1 1,23 32 0,-8-8 13,-6-4-376,-14-11 0,-18-7 31,-22-18 0,-7-33 0,-32-35 161,-10-20 0,-1 0 0,29 23 1,1-2-1,4 2 0,2 1 12,-29-35 1,28 34-1,0 0 1,-2-6-1,0 0 1,-3-4 0,1-1 39,-2-4 0,1 0 1,-2 0-1,0 0 0,1-3 1,-1-1-1,0 3 0,1 0 86,1 4 0,1 1 0,5 5 0,0 3 130,-33-20 1,26 31-16,21 51 1,29 15 0,31 38 0,12 5-54,-23-37 0,1 2 0,0 1 0,1 2 0,0 2 0,1 1 0,0-1 0,1-1-47,0-1 1,2 1-1,3 0 1,0 0-1,-1 4 1,-2 0-1,1-1 1,-2-1-24,-3-3 1,-1-1-1,0-2 1,-2 0-519,20 43 277,-10-12 0,-36-28 1,-29-42 47,-22-32 0,-19-14 0,12-13 0,-7-5 63,-5-6 0,31 31 0,0-2 0,2-3 1,0-1-1,-1 1 0,0 0 56,-2-2 1,-1-2 0,-1-5 0,-1-1 0,-2 0 0,-2-1 0,-1-3 0,0-2 27,0-2 1,0 1-1,0 8 1,2 2-1,5 1 1,1 2 109,-30-29 177,1 27 1,47 34 0,13 40-38,27 27 1,18 16 0,7-6 0,5 6-96,2 7 0,2-3 0,-24-32 0,1 0 0,-2-2 0,0-1-17,25 40 1,-22-40-1,-1-1 1,26 39-1,-6-4 6,-5-8 1,-1-8-1124,-12 2 656,-12-23 0,-28-9 0,-36-45 82,-20-22 0,-16-20 0,9 1 0,-2-6 123,34 30 0,0-1 0,-2-7 0,1-2 0,-2 3 0,1-1 0,-1-1 0,1-1 37,-1-2 1,1-1 0,-7-3 0,-1-1 0,1-3 0,2 0 0,2 4 0,2 2 260,5 4 1,0 2 85,-27-22 0,29 27 1,27 36-99,37 41 1,28 26 0,-24-27 0,0 1 0,-1 1 0,-1 0-42,0 2 1,-1 0 0,1-3 0,-1 1 0,2 4 0,0 0 0,1 0 0,-1 1-6,0 0 0,0 0 0,0 2 0,1-1 0,-2-6 0,-1-1 1,26 41 42,-6-10 1,-6 0-721,-11-5 314,-13-17 0,-39-25 0,-23-34 0,-13-21 0,-7-12 0,-7-15 0,1 3 0,-1-4 82,-1-3 0,5-9 0,30 32 0,-1-1 0,0-1 0,0-1 20,-2 1 0,-1-1 1,3-1-1,1 1 0,-32-27 417,10 3-28,6 11 1,53 43 0,19 31 0,21 25-1,13 13 1,-4 6 0,0 1 0,0 5 81,0 2 1,-1-5 0,3 5 163,-6-2 1,4 14-414,2-3-570,-23-14 0,-11-28-492,-40-33 820,-14-39 0,0-24 0,-1-13 0,-2-15 0,1-1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14.6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 23091,'0'22'939,"0"3"0,0 5-559,0 1 1,0 10-1,0 8 1,0 1-137,0-1 0,0 8 0,0-3 0,0 2-42,0-2 1,0 2 0,0-6-1,0-1-104,0 1 1,0-5-1,0-9 1,0-4-99,0-3 0,0-2 0,-2-7 0,-5 1 0,5-1-5,-5 0-473,5-9-414,2-2 470,0-9 0,-3 0-1034,-3 0-1669,3 0-3968,-6 0 1319,9 0 5774,0 0 0,9-45 0,3-11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35.40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251 0 10529,'0'8'650,"0"5"1,-7-11 0,-3 3-688,-3-3 1,-1-2 0,-1 0 0,0 0-32,1 0 1,-1 0-1,0 0 1,0 0 16,1 0 0,4 0 1,0 0-12,-1 0 0,3 0 0,-2 0-45,-2 0 0,6 1 70,1 4 0,-2-2 42,2 7 0,1-5 0,2 3 0,-1 0 6,-2 1 0,0-5 1,5 6 59,0 2 1,0 1 0,0 1-118,0 1 0,0-5 0,0 0-24,0 1 1,0-3 0,0 2-47,0 2 56,0-6 1,6 1 0,4-7 36,3 0 1,2 0 0,0 0 0,-1 0-60,1 0 0,1 0 1,2 0-1,2 0 62,-2 0 0,0 0 1,0 0-1,3 0 83,2 0 1,-5 5 0,1 1 0,-1 2-39,2 4 1,-4 2 0,2 6-1,-5 3 13,-3 0 0,-7 3 0,2-5 1,-3 0-45,-2 1 0,0-1 1,0-3-1,-2 1-136,-3-1 0,-4-6 0,-11-4 1,-4 0-110,-4 0 0,-2-4 0,1 0 0,1-2-85,4-2 0,-2 0 1,4 0-329,0 0 0,4-2 664,-2-2 0,30-44 0,8-16 0</inkml:trace>
  <inkml:trace contextRef="#ctx0" brushRef="#br0" timeOffset="584">795 177 7541,'0'-15'515,"0"0"719,0 0 1,0 1-825,0-1 1,-2 7 0,-1 1-1,-4 2-61,-1 1 0,-2-1 1,-5 5-1,1 0-93,-1 0 0,0 0 0,1 0 0,-1 0-152,0 0 1,5 6 0,1 6 0,-1 6-95,2 6 1,-5 4-1,4 1 1,1 1-137,3-1 0,4 5 0,1 1 0,0-3-50,0-1 1,0-6 0,0-1-1,3 2 40,7 2 1,0-7 0,11-4-1,-2-6 54,1 1 1,5-4 0,-4 0 0,2-1-57,3-4 0,-5-2 1,0-1-1,1 0 22,2 0 0,-3-1 1,-3-4-1,-5-3-20,-3 0 0,-2-5 0,2 3 0,-5-5-34,-3-5 0,-2 4 1,0-4-1,0 4 114,0 1 1,0 1 0,-2 1 0,-3 1 24,-5 2 1,-3 2 0,-3-2 0,-2 6 144,-2 2 0,1 2 1,4 0-1,-1 0 334,-4 0 1,4 0 0,-4 0-157,4 0 1,1 3 0,2 5 0,2 7-289,1 1 1,7 2 0,-2 0 0,3 4-260,2 0 1,0-8-1,0 0-966,0-1 0,11 0 1221,4 2 0,42-33 0,7-8 0</inkml:trace>
  <inkml:trace contextRef="#ctx0" brushRef="#br0" timeOffset="917">1191 382 6367,'2'10'2580,"3"-2"-1721,5-1 1,-2 4-573,2-1 1,0 3 0,3 3-72,-4 4 0,3-2 1,-7 5-1,-2-2-182,-1-3 0,-2 3 0,0-1 0,0 0-262,0 1 0,0 0 0,0 4 0,0-6-82,0-3 1,-4-3 0,-5-1 0,-11-4-148,-6-1 1,-4 2 0,1-4 0,0-1 456,-1-3 0,-25-27 0,-7-7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15.7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0 19621,'0'23'775,"0"4"0,0 6-473,0 6 1,0 10 0,0 5 0,0 7-67,0 7 1,-7-3-1,-2 7 1,0 0-35,0 0 0,-4-13 0,4-1 1,0-6-9,0-7 0,0 0 0,4-2 0,-2 0 59,3-5 1,1-11 0,3 0 520,0-4 12,0-3-306,0-9-1200,0-2-1203,0-9 412,0 0 1,28-54-1,5-13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26.6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2460 118 12480,'0'-43'983,"0"4"-656,0 28 1,9 63 0,5 25-83,4 6 1,9-4 0,0 0 0,0 2-1,2-5 1,-6 10 0,6-12 0,-4-4 245,-5-5 1,2-4 491,-15 0-656,0-27 1,-21-5 0,-10-38-1,-15-20 1,-3-21 0,-1-20-83,-7-4 1,-2-2 0,12 10 0,-1-4-1,1-2 1,-1-2 0,-2-7 0,-4-3-402,20 40 1,0 1-1,-16-25 961,3 0-560,-5 19 1,20 44 0,7 35 0,20 26-1,18 18 1,3 3 0,8 2 0,1-3-1,-1 1 1,1 9 0,2-10 0,-7 3 81,-5-7 1,-1-13 0,-1-5 655,0 2-777,-9-6 1,-15-21-535,-23-22 0,-14-39 0,-17-22 131,4-7 0,19 23 1,0-3-1,-26-37 0,7 1-49,7 7 0,-1-2 0,1 0 0,2-2-82,2-1 0,3 10 0,1-3-253,6 5 826,3 29 1,19 30 0,4 45 0,9 22-83,12 13 1,2 14 0,0-43 0,2 1 0,-1 1 0,-1 1 32,0 1 1,0-1-1,15 45 1,-6-3 0,0-2 294,-7-4 1,0-7 491,-11 2-738,0-31 1,-32-10 0,-9-56 0,-9-26-492,-6-19 0,-3-16 0,-7 5 0,5-2 0,7-1 0,-3 6 0,1-10 0,-1-7 49,25 41 0,1 0 1,-24-41-1,8-1 0,-3 3-295,-4 3 0,2 20 849,-9 14 0,24 31-112,3 36 1,20 30 0,10 40 0,15 5-83,-3-43 1,1-1 0,16 44 0,-15-45 0,0-1 0,16 43 163,-1-6 1,4-9 0,-11-5 655,-7-2-513,2-12 1,-31-20-635,-9-31 0,-32-38 0,15-6 0,-1-5 0,3 3 0,1 1-82,-32-32 0,12 5 0,2-3 0,0-6 0,1-5 0,3 0 0,-6 3 0,0 4-246,2 2 0,1 11 164,3 12 0,24 34 0,3 33 491,14 43 1,19 27 0,-3-39 0,2 2 0,4 0 0,2 2-42,1 2 1,2 1 0,1 1 0,1 1 0,-1 0 0,0-1 0,1-1 0,-1-1 122,-1-2 1,-1-2 0,8 40 0,-3-12 737,-8-11-738,-7-16 1,-49-45 0,-14-38 0,-12-35-369,30 24 0,0-3 0,3-4 0,1 0 0,-4 0 0,0 1 0,0-1 0,2 0-74,0-1 0,3-1 1,3-1-1,1 1 0,-20-35-787,4 5 656,3 3 0,33 49 0,23 36-656,24 40 820,21 21 0,-10-10 0,4 4 0,9 6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30.985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 52 8467,'0'-20'6068,"0"0"-5536,0 8 0,0 12 0,0 18 1,0 14-164,0 15 0,18 19 0,7 10 0,9 10-180,-14-40 0,0 2 0,-1 4 0,0 0 0,8 4 0,0 1 0,1 3 0,-1 1-32,-2 2 1,1-2 0,3-4 0,-1-1 0,-4-4 0,-1-1 0,0-3 0,-1-1 51,21 43 0,-5-4 1,-4-12-1,-5-6-41,1-5 1,-8-9 0,5 0-1,-4 0-51,-3-2 1,7-3 0,0-10-1,-2-3-134,-3-3 1,-10-6 0,-6 5 0,-1-5-276,2-9 0,-5 2-646,5-6-145,-5-5-185,-2 0-6233,0-9 7501,0-9 0,14-38 0,8-16 0,0-10 0,1 1 0</inkml:trace>
  <inkml:trace contextRef="#ctx0" brushRef="#br0" timeOffset="900">5637 194 7795,'-20'0'168,"7"0"553,-1 0 0,7 0 357,-6 0 1,6 0-547,-7 0 0,1 2 0,-7 3-101,-1 2 0,8 6 1,-1-4-1,-1 2 21,-3 5 1,-5 2 0,-2 2 0,-4 1-142,-3-1 1,5 0 0,-6 1 0,-3 1-81,-3 5 0,-1-2 1,-3 6-1,-2 1-10,-2 0 0,-3-5 0,5 4 0,-5 1-38,-1-1 0,3 1 0,-6 4 0,0-5 5,2-1 0,-6 3 0,4-3 0,-3-1-22,3 0 0,-4 7 0,4-4 0,-7 2-47,-7-1 1,5-6-1,-7 5 1,3-1-28,-1 1 1,-6-3 0,6 7 0,1 0-14,-3-6 0,7 1 0,-5-1 0,5 1-74,2 5 1,0-4 0,3-1 0,2 1 0,2-1 1,2-6 0,-5 2 0,6-4-51,1-3 1,-6-7 0,4 1 0,-2-1-17,0-1 1,9 6 0,-3-5 0,6 5 50,1 3 0,-2-8 0,0 1 1,1 1 21,3 3 0,10 3 1,-5-1-1,0 0-14,3 0 0,2-6 1,8-1-1,-1 3-42,-5 2 1,2 3-1,-7-1 1,1-2-17,-1-5 0,8 3 1,-6-7-1,3 2 50,0 5 1,0-5 0,5 1 0,-3-1 92,-2 0 0,2-4 0,9 4 0,5 0 69,2 1 0,0-8 0,5 5-62,-3 0 0,0-4-263,7 8-1720,0-8 1,2 4-939,5-9 2830,-5 0 0,43-54 0,0-14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33.169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102 1 7415,'-21'0'718,"8"0"1,-1 0 901,-1 0 0,3 0 938,-1 0-1679,8 0 0,-4 2 0,12 2-362,3 3 1,10 7-1,16-5 1,10 0-180,8 0 1,4 4-1,9-4 1,3 0-268,1 0 0,12 0 0,2-4 0,9 2-111,3-3 0,-3-2 1,-9-2-1,-2 0-63,-5 0 1,-7 7 0,-12 2 0,-10 0-78,-9 0 1,-9 7 279,-14-3 0,-4 5 163,-9 3 1,0-1 0,0 3 0,-2 1 269,-5 3 0,5 9 0,-7 0 1,2 7 188,0 5 0,1 15 1,6 0-1,0 9-335,0 11 1,0 14 0,0-43-1,0 0 1,0 0 0,0 0-388,0 2 0,0-1 0,0-3 0,0 2 0,0 3 0,0 0 0,0 1 0,0-1 0,0 0 0,0-1 0,0 43 0,0-16 0,0-8 0,0-5 0,0-14 0,0-16 0,0-10 0,0-8-2556,0-1 1240,0-10 1,0-11 0,0-14 0,0-4-1962,0-2 1,6-7 3276,1 0 0,30-23 0,14-8 0,0-3 0,-1 0 0</inkml:trace>
  <inkml:trace contextRef="#ctx0" brushRef="#br0" timeOffset="617">1906 548 7673,'9'-20'1213,"11"0"0,3 2 0,4 4 598,-4 7 0,-3-2-772,0 3 1,-9 1 0,-2 12-413,0 6 1,-6 14-1,3 9 1,-3 12-92,-3 13 1,0 4 0,0 16-1,0 9-149,0 7 1,0-47-1,0 1 1,0 0-1,0 0 1,0 0-1,0 1-85,0 3 1,0-2 0,0 35 0,0-4 0,0-15-162,0-10 1,0-7-1,0-5 235,0-13-443,-9-9 0,6-16-209,-3-9 0,3-16 0,6-13 0,3-1 13,8 1 1,-3-14-1,3 3 1,1-3 87,3 0 0,9 3 1,3-3-1,-1-2 72,0-3 0,5 3 0,-2 9 0,1 5 84,4 2 0,12 4 0,-4 11 0,9 7-59,9 5 0,3 2 0,-6 2 0,-1 5-9,-5 7 1,2 11 0,-8 4-1,-6 2 319,-5 5 0,-8 9 0,-9 5 1,-2 0 141,-4-1 1,-5 7 0,-9-1-1,0 5-83,0 8 1,-3-5-1,-8 5 1,-14-8-166,-13-6 0,-9-4 1,-1-9-1,-6-1-263,-4 1 1,-3-12 0,0-7-1,0-8-221,1-5 1,-1-2 0,0-7-1,2-5 22,5-8 0,-2-12 1,6-20-1,3-2 164,4 2 1,7 2-1,16 2 1,2 3-406,4 4 1,-1 5-866,8 9 1,2 8 0,12 6 0,9 3 1441,9 3 0,33 0 0,17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37.63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467 154 11980,'0'-61'840,"0"18"-349,0 5 1,2 27-247,5 18 1,15 17 0,17 37 0,8 2-83,5 5 1,-3 11 0,-20-35 0,1 0 0,2 0 0,1-1-42,2 3 1,0-1 0,-2-4 0,-1 1 0,2 3 0,0 0 0,-3-2 0,-1 0 44,24 38 0,-7-5 0,-13-15 96,-7 0-339,-13-18 1,-12-7-133,-23-23 1,-15-13 0,-29-22-39,-2-19 0,-1-15 0,7 6 0,-2-4 0,-5-9 0,5 2 0,-2-6 0,7 2 119,3-3 0,1-4 0,25 32 0,0-1 294,-25-40 0,0 2 324,13 4 1,19 42-329,28 39 1,24 39 0,-5-2 0,1 5 0,1-2 0,1 0-42,-1 2 1,0 1 0,-1 0 0,-1 1 0,3 0 0,-2 1 0,0 1 0,-2 0 17,1 2 0,0 0 1,-5-3-1,0-1 1,1 1-1,-1-2 1,9 34 350,-7-13 1,-10-7-165,-5-2 1,-12-28 0,-15-15-574,-21-18 0,-4-29 0,-4-16 0,-1-7 0,-4-2 0,2-7 0,-2-6 0,0 1 0,2 3 0,-4-4 0,6-3 0,1 0-118,-1 0 1,10 3 1346,6 6-738,9 9 1,9 54 0,21 34 0,15 25-1,9 16 1,-2 2 0,5 2 0,-3 2 81,-4 5 1,-2-7 0,-5 5 655,-5-3-1311,-4-24 0,-25 1 0,-15-44 0,-21-29 0,-2-23 0,9-25 164,9 0 0,23-9 0,6-11 0,2-6 0,1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38.8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2075 34 12002,'0'-33'491,"9"78"1,7 49-370,-4-41 1,0 2 0,0 9 0,1 1 0,4 0 0,0 0 0,1 5 0,0 0-1,1 1 1,0 0 0,0 1 0,1-2 0,-2-9 0,0-3 0,-2-5 0,-1-2 860,15 35-492,-3-14 1,-25-41-511,-22-31 1,-7-29-1,-34-45 1,2 4-228,1 0 0,-3-2 0,0-7 0,0 2 0,0 3 0,0 2 0,1-7 0,-1 0 87,30 38 0,1-1 0,-22-41 0,5 6 1071,4 3-585,2 8 1,23 35 0,18 42-165,23 43 1,13 36 0,-15-40 0,1 2 0,0 3 0,1 2-42,1 3 1,-1 0 0,1 0 0,0 1 0,-4 0 0,0 0 0,0 0 0,1 0 40,-1 0 1,0-1 0,-2-2 0,-2-1 0,-1-2 0,-1-2 819,9 44-738,-7-2 0,-50-66 0,-14-25 0,-12-42-386,-10-29 1,34 27-1,0-2 1,-4 0-1,1-1 1,0-2-1,1 0 18,1-1 0,0-1 0,3 1 0,0-2 0,-2-3 0,0 0 0,0 0 0,0-1 0,0-2 0,0 0 0,4 1 0,1 0 0,0-2 0,1-1 0,5 3 0,1 1-369,2 1 0,1 2 662,-20-20 1,12 15 0,13 56-8,21 45 1,15 36 0,-1-28 0,3 3 0,-1 3 0,0 2-42,3 2 1,0 1 0,-3-2 0,0 0 0,3 2 0,0 1 0,-3-3 0,-2 0 40,-2-3 1,0-2 0,1-6 0,0-3 0,7 36 0,-7-9 819,-9-10-944,-7-22 0,-27-29 0,-11-39 0,-11-24-180,-9-16 1,23 24-1,0-1 1,-1 0-1,-1-1 1,-1-4-1,2-2 18,-1-2 0,0-1 0,1-1 0,0 0 0,4 1 0,0-1 0,-1 1 0,1 1-123,-1 1 0,1 1 0,0-2 0,-1 1-82,0 2 0,1 4 0,-10 0 524,13 42 1,24 40-1,24 55 1,-7-43 0,3 2-75,2 0 1,0 2 0,2 6 0,-1 0 0,-1-3 0,0-1 0,0-1 0,-2-1 122,1-3 1,-2 0 0,9 43 0,0-14 737,-10-1-1036,-5-18 1,-44-52 0,-14-45-1,-10-29-70,26 25 0,1-3 0,0-3 0,1-2 0,-2-2 0,1-1 0,-1-2 0,1-1 0,0-2 0,1 0 0,-3-2 0,1 1 0,5 3 0,2 1 0,-1-1 0,0 2-369,2 3 0,1 2 246,-11-23 0,18 59 0,23 50 0,18 33 69,11 16 0,2 3 0,-2-10 0,-7 0 264,-6-4 1,2-11-88,-12-1 0,-4-40 0,0-11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44.976"/>
    </inkml:context>
    <inkml:brush xml:id="br0">
      <inkml:brushProperty name="width" value="0.17143" units="cm"/>
      <inkml:brushProperty name="height" value="0.17143" units="cm"/>
      <inkml:brushProperty name="color" value="#CC0066"/>
    </inkml:brush>
  </inkml:definitions>
  <inkml:trace contextRef="#ctx0" brushRef="#br0">41 1 7689,'-13'0'804,"-1"0"566,10 0-636,-5 0 0,9 2-148,0 5 0,2-5-284,5 5 0,-3 2 1,10-3-1,1 1-59,3 2 1,3-4 0,-1 6 0,0 0-67,1 0 0,6-4 0,2 4 0,2 1-69,5-1 1,3 3 0,1 6 0,1-2 29,-1-5 1,1 5 0,0-4-1,-1 2-35,1-3 1,-1 5-1,-2-7 1,-1 3-5,-4-1 0,-1 1 1,6 6-1,0-2-47,5-4 0,0 11 1,-7-7-1,-2 0-14,2-3 1,2-1 0,1 6 0,-3-2-26,-3-4 1,-6 4 0,7-5 0,0 5 14,-2 3 1,-1-8-1,-4 1 1,5 1 34,-1 3 1,7 3 0,-4-1-1,5 0-24,1 0 1,7 1 0,3-1 0,0 0-38,-1 1 1,1-1 0,-5 0 0,4 0 11,3 1 0,0 6 0,2 0 0,-5-2-5,1-3 1,-5-2-1,7 3 1,0 2 44,0 2 1,-5 0 0,7-5-1,2 5 2,3 7 1,-1-2 0,-1-1 0,-3 1-32,2-1 0,3-4 0,-1 5 1,-1-1-7,-3 1 1,-7-5-1,5 4 1,0 1-6,-1 0 0,-3-8 0,6 6 1,0-3-27,-2 0 1,4 6 0,-7-3-1,1-1 26,0 0 1,4-2-1,-7-6 1,0-1 40,3 0 1,-7 0-1,4 3 1,-2 2-15,2 2 1,-2 7-1,7-7 1,0 0 16,0 2 0,0-7 1,4 8-1,-2-1-58,2 5 0,-4-5 0,0-2 1,0-4 31,0-3 1,-7 2 0,2 3 0,-2 2-16,2-2 1,-4-2-1,4-1 1,-2 3-11,3 2 1,-12 0 0,4-7 0,-1 3-7,-1 4 1,3-5 0,-3 3 0,-4-7-100,-7-4 0,2-3 1,-2 5-1,-2-3-666,-3 3-659,-1 2 21,-1-7 0,-11-2-402,-9-9 1,-11-18 1803,-16-9 0,-13-29 0,-6-14 0,-8-7 0,0 1 0</inkml:trace>
  <inkml:trace contextRef="#ctx0" brushRef="#br0" timeOffset="800">9104 487 14306,'-20'2'446,"-1"5"1,1 7 0,0 13 0,-3 7-115,-4 4 0,-4 5 0,-12 2 0,-4 4-70,-7 3 1,-5 2 0,-4 9 0,-2 3-69,-3 1 1,31-33 0,0 0 0,-31 27 0,3-3-41,2-4 1,4 2 0,5-6-1,4 0-168,1-1 1,13-4 0,-5-9 0,3-2-61,0 2 1,4-4-1,0 1 1,0 1-30,3-2 0,-1 4 0,8-9 1,-6-2 72,-1-3 0,6-2 0,-4 3 0,-1 2 25,-3 2 0,3-2 1,3-10-1,2-1-6,-2 2 1,5 2-1,-5 2 1,7 0 82,6 0 0,-4 1 0,5-1 0,-3 3 280,2 4 1,-4-5-361,5 5 1,1-4 0,-1-3-324,-3 0 0,5-6-380,-3-1 1,8-8-3052,-8 1 3762,10-3 0,22-57 0,15-14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50.929"/>
    </inkml:context>
    <inkml:brush xml:id="br0">
      <inkml:brushProperty name="width" value="0.17143" units="cm"/>
      <inkml:brushProperty name="height" value="0.17143" units="cm"/>
      <inkml:brushProperty name="color" value="#CC0066"/>
    </inkml:brush>
  </inkml:definitions>
  <inkml:trace contextRef="#ctx0" brushRef="#br0">629 123 7675,'20'0'38,"0"0"0,-6 0 1,-1 0 486,3 0 1,-5 0 2027,3 0 104,-1 0-1601,-1 0 1,-3-9-147,-9-5 0,0-4-350,0-2 0,-3 6 1,-1 1-245,-3-3 1,-9 7 0,3 2 0,-5 5-20,-3 2 0,1 0 1,0 0-1,0 0 63,-1 0 1,1 0 0,0 0-1,-3 0-60,-4 0 1,5 11 0,-8 7-1,3 7-33,0 0 0,-2 6 1,4 1-1,-4 2-90,-3-1 0,8 8 1,-6 6-1,3-2-27,0-2 0,0-2 0,9 2 0,3 2-46,1 2 0,7 0 0,-4-9 1,0-1-71,-1-4 0,6 1 0,-6 7 0,1-3-54,0-4 0,6 2 0,-1-7 0,1 0-70,-2 1 0,5-1 0,-5-2 1,5 5-57,2-1 1,0 1 0,0-8 0,0 3 155,0-2 0,0-2 1,0-3-1,0 0-16,0 1 1,7-1-1,2 0 1,2 0-51,5 1 1,-3-8-1,3 1 1,2 1-49,-2 3 0,0 3 0,6-3 0,3-2-33,2-3 0,0-6 1,-4 4-1,1 0-61,3 1 1,0-8-1,-4 3 1,2-5-57,2-2 0,2 0 0,-4 0 1,2 0 67,-2 0 1,4 0 0,-2 0 0,-2 0 56,-3 0 1,-1-9 0,-1-4-1,0-5 145,0-3 1,1 1-1,-3 0 1,-2-3 33,-3-4 1,-6 5 0,4-5 0,-2 4-34,-4 3 1,4 0-1,-3-1 1,-1 1 72,-3 0 1,-2-1 0,0 1 135,0 0 1,-2 0 0,-5-1 40,-6 1 0,-5 7 0,-3 1 0,1 3 182,0 5 0,-1-5 0,-1 0-191,-5-3 0,4 8 0,-4-3 0,5 5 107,2 2 0,-1 0 0,1 0-268,0 0 0,-1 0 0,1 0 0,0 0-97,0 0 0,2 9 0,2 2 0,2 3 0,-1-1 0,-4 1 0,1 6 0,3-2 0,1-4 0,3 4 0,-5-5 0,5 5 0,2 2 0,-5 3 0,8 2 0,1 2 0,3-2 0,-5-3 0,0-2 0,3 1 0,2-1 0,2-7 0,0 1-572,0 2-5769,0 2 6341,0-7 0,9-83 0,-4 21 0,1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17:54.86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1400 345 13802,'-14'7'432,"1"0"0,-10 6 0,-10-4 0,-6 2-95,-1 5 0,-3-5 1,-2 1-1,-5-3-118,-2-5 1,-4-2-1,-9-2 0,-3 0-35,3 0 1,-5 0-1,3 0 1,1 0 21,3 0 1,2 0-1,0 0 1,3-2 38,4-5 0,11 5 0,9-5 1,0 5 8,3 2 1,2 0-1,8 0 72,1 0-615,9 0-470,2 9 1,9-4-1054,0 8 1,-2-8-1860,-5 1 3671,5-3 0,-25-57 0,4-14 0</inkml:trace>
  <inkml:trace contextRef="#ctx0" brushRef="#br0" timeOffset="466">406 0 7840,'14'0'312,"0"0"308,1 0 1,3 0 0,3 0 443,-1 0 0,0 0 662,0 0-828,1 0 0,-10 3-475,-4 3 0,-5 6 0,-2 8 0,0 0-138,0 0 0,0 1 0,0 1 0,0 5-106,0 7 0,0 4 1,0 3-1,0-1-23,0 1 0,0 9 1,0 4-1,0 4 90,0 3 1,0 2 0,0 5-1,0 6-13,0 5 1,0-7-1,2-7 1,5-6-76,6-5 0,-1-9 0,-1 0 0,0-9-68,1-9 1,-6-4-1608,8-3-361,-10-9 1,5-6 300,-9-19 1,0 1-1,0-14 1577,0 4 0,-9-42 0,-2-12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35.92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507 82 11884,'0'-43'983,"0"14"-492,0 20 1,18 61-165,9 22 1,-10-27 0,0 1-1,0-1 1,0 0 0,12 34 181,-8-13-360,-10-14 1,-16-22 0,-17-26-29,-10-21 1,-13-8-4,5-31 1,-1-2 12,-6-19 0,4-1-38,2 8 146,19 19 242,4 10-530,45 127 0,-18-52 0,4 16 0,3 4-51,11 19 1,-13-23 3,6 2 42,-4-9-73,-5-5 0,-9-26-135,-22-28 0,-2-11 118,-19-29 0,-6 0-10,6-7 633,5 19 12,-11-6 1,31 57-230,-4 18 1,24 30-247,17 31 1,-3-14 22,2 0-637,0-17 375,-18-26 1,-17-33 247,-19-32 1,-18-20 860,-2-14 97,22 19-492,-13 11 1,34 33-591,-9 19-885,9 8 738,11 37 0,27-35 0,6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37.80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162 15 9865,'8'-8'943,"-2"1"0,-12 7 1,-4 0-857,-3 0 1,-2 0 0,1 2-232,-1 3 0,0 3 0,1 8 0,-1 2-74,0 2 0,5 6 0,2-1 0,0 4 136,0 5 1,5-3 0,-2 4 0,3-6 19,2-4 1,0 1-1,0-5 1,0 0 115,0 0 0,7-1 0,2-7 1,4-2 4,2-1 1,1-6 0,2 0-1,2-2-141,-2-2 0,3 0 0,0 0 1,1 0-78,-1 0 1,-1 0 0,-6 0-1,1-2-25,0-2 1,-2-5 0,-2-4-1,-3 0-43,-1-1 1,3 2 0,-5-8 94,-2 4 1,-2 1 0,-1 1 0,0-1 134,0 0 1,-1 2-1,-2 2 1,-4 3 152,-1 1 0,-2 1 0,-5 2 0,1-1 232,-1 2 0,0 2 0,1 1-134,-1 0 0,0 1 0,0 4 0,2 5-18,4 3 0,-5 2 0,6 1 0,0 2-209,3 2 1,-1-1 0,-1-4-1,1 0-1126,-1-1 0,2 1 1099,5 0 0,0-20 0,0-5 0</inkml:trace>
  <inkml:trace contextRef="#ctx0" brushRef="#br0" timeOffset="1802">573 74 8651,'0'-8'1267,"0"1"1,0 6-1117,0-4 0,0 1 0,2-4 0,1 0-40,2 0 0,7 5 0,-3-2 0,6 3-38,5 2 1,-4-5 0,5 0 0,-1 2 0,-1 1 0,1 2 0,-5 0 0,-1 0 98,1 0 0,0 0 105,-1 0 1,-5 2-215,-4 3 1,-4 8 0,-1 7-1,0-2-100,0-2 0,-1-1 0,-4-1 1,-5 1-55,-3 0 0,-2-1 1,0 1-1,1-2 9,-1-3 0,5 3 0,0-5 0,1 2-119,0 0 1,-4-5 298,4 4 160,2-5-29,0 2-170,7-6 1,7 0-83,3 0 0,3 0 0,2 0-37,-1 0 1,1 0 34,0 0 0,-1 2 0,1 3-43,0 5 0,-2-2 0,-3 2 0,-4 1-114,1 2 1,-6 3 0,4 2 0,-3 2 26,-2-2 0,-2 3 0,-1-1 56,-2-2 0,-13-4 1,0-2-1,-5-4-3,-1-1 0,4-3 0,-3-4 1,0 0 44,1 0 1,-1 0-1,-2 0 1,6 0-263,2 0 0,7 0 0,1 0-1761,-3 0 2080,6 0 0,32-32 0,15-9 0</inkml:trace>
  <inkml:trace contextRef="#ctx0" brushRef="#br0" timeOffset="2168">1088 441 7907,'0'9'-450,"0"-3"0,0-4 971,0 3 1,0 3 0,0 6-372,0 1 1,0 0-1,0 0 1,0 1-50,0 3 0,0-1 1,0 5-1,0-1-319,0-5 0,0 5 0,0-3 0,-2-2-207,-3-6 0,-5 1 0,-8-6 0,-1 1 49,1-1 0,-3-1 1,1-5 375,2 0 0,-24-13 0,-6-3 0</inkml:trace>
  <inkml:trace contextRef="#ctx0" brushRef="#br0" timeOffset="2718">1382 74 8740,'1'-8'631,"4"3"1,-1 3-1,5 2 1,3 0-527,1 0 0,2 0 0,-1 0 0,1 0-174,0 0 0,4 0 0,2 0 0,1 0-249,-1 0 1,0 0 0,-3 0 0,3 0 146,2 0 0,-10 0 0,2 0 0,-2 0 47,0 0 1,2 2 223,0 3 1,-7-2 0,-3 7 183,-4 1 0,-1-3 1,0 2-1,0 2 96,0 1 1,0 3 0,0 4-1,0 4-44,0 4 1,0 0-1,0-1 1,0 1-66,0 3 1,0 2 0,0-4 0,0-1-136,0-3 1,-5 1-1,0-7 1,2-1-624,2-1 1,1-3 0,0 1-3952,0 0 1642,0-1 2796,0-5 0,6-55 0,2-20 0</inkml:trace>
  <inkml:trace contextRef="#ctx0" brushRef="#br0" timeOffset="3252">2073 162 7907,'8'-15'4,"5"1"1,-5-1 289,7 0 1,-1 2-1,1 3 1,0 6 169,-1 2 1,1 2 0,0 0 0,0 0-83,-1 0 0,1 0 0,0 0 0,-1 0-79,1 0 1,0 0-1,-1 0-163,1 0 0,0 0 0,-2 2-64,-3 2 1,1 5 0,-6 5 0,-2 1 40,-1 0 0,-2-1 1,0 1-1,0 1 80,0 4 1,0 1 0,0 4 0,0-4-63,0 0 1,-2-3-1,-1 5 1,-3 0-36,-3 0 1,-5 0 0,-6 1 0,0-4-286,-1-4 0,3-1 0,-5-1 1,1 1-9,-1 0 0,-2-5 0,-3-2 1,2-2 82,2-2 1,-1-3 0,-4-1 0,1 0 122,4 0 1,-4-1 0,5-4-1,0-5 79,4-3 1,2-2 0,4 0 0,2 1-30,1-1 1,7 0 0,-2 1 0,3-1-51,2 0 0,0-4 0,3-1 0,6 0-110,5-1 1,9 3 0,-3-6-1,-1-2-67,3-2 0,-6 5 0,5 2 0,-3 1-64,-3 1 1,3-1-1,-10 5 1,2 2-1347,-1 3 1,-4 4 1573,5 6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36.97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525 0 11880,'16'81'245,"4"0"1,14 12 0,0-14 0,4 6 81,3 1 1,-10-5 0,-1-2 655,-1 2-492,-16-32 1,-4-6-318,-36-50 0,0-22 0,-27-25 0,9-4-173,5-3 0,-5-2 0,-5-3 132,-4-1 0,7 6 0,13 7 742,-2-3 108,6 17-492,-8 2 1,25 35-268,-1 24 0,10 6 1,4 34-1,2-3-170,5 1 1,4-5 0,9 4-40,0 12 1,1-5-221,-1 17-279,0-15 259,-8-6 1,-21-50 0,-23-36-104,-18-33 0,14-5 0,-6-12-21,8 10 0,0-7 261,-13-9 613,4 9-280,2 2 1,21 72 0,13 32 0,7 20 81,7 9 1,2-2 0,7 0 163,-3 0 1,1 13-1476,6 0 704,-9-8 1,-2-17-1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44.7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41 14 12071,'43'-2'327,"-9"22"1,-1 41 0,-1 24-83,-1 6 1,5-10 0,-8-14 0,-4-1 245,-1 1 1,-3-8 491,0 8-656,-8-17 1,-8-16 0,-17-41-340,-14-29 0,-3-18 1,-1-7-1,-1 0-123,1 0 0,4-2 0,-5-2 0,3-3 106,4 3 1,0 6 251,-2-1 656,5 3-552,1 14 1,12 50 0,9 45-238,0 20 0,3-4 0,1 6 0,5-9-133,2-4 0,-4-5 1,7 8-121,1 12 1,4-11-822,1 10 492,0-23 0,-9-41 351,-4-45 1,-23-41-1,-11-19 1,9 22-1,-1 0 1,0 0-1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45.4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305 0 12151,'43'9'896,"-5"2"87,-27 28-492,-2-15 1,-6 26-165,3-9 1,-1-5 0,6 11-83,-2 5 1,5-3 0,-8 5 0,1 3-1,2 1 1,0 10 0,7 2 0,-2 0 245,1-1 1,-3 1 491,1-2-738,-8-14 1,-1-27 0,-17-41 0,-12-28-266,-4-22 0,-10-8 0,5-9 1,-2 2-227,3 5 0,-3-2 0,6 6 0,1 0 15,0 0 0,2 9 412,6 7 310,1 0 1,9 20-1,4 28 1,7 42-1,7 45 1,2 0-165,4 0 1,3 0 0,-7 9-164,2-9 1,3-18-463,6 5-30,-9-28 0,-6-13 0,-16-49 0,-10-30 0,-10-18 0,-1 0-164,-6-11 0,9 14 96,-12-8 631,14 33 1,7 10 0,13 46 91,5 24 1,2 29 0,2 8 163,5-5 1,2 2-1476,4-5 738,5-17 0,3-48 0,10-27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51.68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872 375 12090,'0'-52'375,"0"3"-201,0 17-45,0 3 231,0 17 0,20 53-322,0 27 0,17 17 29,-17-4 1,5-2-22,-5-5-319,0-22 110,-9-13 1,-38-96 76,-13-17 0,12 27 0,2 2 0,-6-19 1,-2-1 24,1-2 1,6 6 0,-7 2 88,-2-11 943,6 25-512,10-20 0,11 69-162,9 24 0,9 30 0,5 39-84,4-9 1,0-9 0,-2-14-130,-3 9 0,1-11-389,6 18-27,-9-26 81,-2 3 1,-20-62 2,-9-37 0,-12-22 1,-6-29 127,6 4 1,7 25 0,-6-7 84,4 2 1,11 21 251,-4-7 233,9 31 1,11 14-33,0 50 1,2 29-254,1-17 1,1 2-1,5 42 1,4-16 141,-6-11-408,-5-25-146,-2 2 0,-7-42-6,-13-19 1,4-11 0,-22-38-93,0-2 0,17 9 27,-12-12 467,3 0 178,-1-4 1,11 38 0,13 39-1,4 36 1,6 24 0,4 5 25,6 4 0,-2-4 49,3-9-706,-10-5 45,5 5 0,-36-45 0,-11-34 100,-9-30 1,4-8-1,9 0-37,-2-7 1,-2 15 170,-3-6 438,19 23 1,-3 10-42,18 42 1,3 12-1060,10 35-272,-3-23 959,6-7 0,-15-86 0,-6-37 0,0 0 0,1-1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57.32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589 83 12241,'0'-33'983,"0"-12"-738,0 40 1,20 21 0,5 31 0,0 12-1,2 4 1,0 7 0,-3 4 0,6 7-1,1 7 1,-6-5 0,2 5 0,-4-4 245,-3-3 0,-2-16-1475,-5-4 492,5-5 0,-29-31 305,-9-32 0,-5-27 1,-18-42 83,5-1 0,0-2 0,8 9 39,-3-4 0,-3-2 236,9 8 1,-9-2 810,-5-4-656,14 22 1,11 45 0,9 43-83,3 32 1,8 8 0,5 6 0,3-13 81,3-6 1,3 1 0,3 1-158,-1 2 1,7 15-1,0-8-239,-2-4-256,-3-14-24,-1-15 0,-30-48 103,-18-40 0,-21-19 0,19 18 0,0-3-1,2 5 1,2 2 0,-16-21 173,-6-10 1,0 14 446,6-6-47,-4 22 1,32 29 0,-1 41-83,10 31 1,4 5 0,0 16 0,0-8 81,0-1 1,0 6 0,0-6 163,0-3 1,6 5-85,1-2-735,0-28 0,-32-83 0,-9-44 131,14 39 0,0 1 1,-16-43-1,4 15 0,3 8-27,4 4 0,0 16 224,-2-1-164,14 28 1,-5 27 0,18 40 0,0 12-821,0 4 820,0-3 0,15-9 0,6 4 0,1 4 0,1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58.34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771 77 12165,'0'-51'983,"0"26"-738,0 32 1,6 22 0,6 34 0,3 2-1,8 3 1,2 17 0,-5 1 0,0 6-1,1 3 1,-1-12 0,0 1 0,-2-10 737,-4-4-492,4-12 1,-25-30-452,-13-42 1,-3-22-1,-2-6 1,-2-4-1,-16-39-61,1-3 0,-3 4 0,6-4 0,3 7 17,2 7 1,3 2-1,-7 4 73,-3-6 153,23 22 0,-16 14 1,28 45 22,1 26 1,3 33 0,2 10 0,2 1-17,5 2 0,-3-3 0,10 3 1,2-2-42,2-1 1,2 6 0,0-15 0,-2-2 174,-4-1-1347,4-4 656,-7-8 0,-11-38 0,-14-37 82,-15-31 0,-2-18 0,-1 7 0,1-3 0,-1 3 0,-2 2 0,-6 2 0,1 0-194,6 0 1,-8 7 930,0 0 1,5 34-247,3 20 1,12 34 0,21 38 0,0 4-1,0 8 1,0 1 0,3-4 0,3 0 245,8 1 1,-3-1 491,3 0-917,-1-18 0,-13-29 1,-11-41-1,-14-31-394,-6-23 0,-3-9 0,-4-4-656,4 6 884,-5 5 1,35 128-1,-3 32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2:02.760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1096 158 12037,'0'-43'983,"0"-13"-787,0 22 1,0 10-1,4 33 1,8 31 0,8 21 0,2 4 0,8-2 0,-3-2 1,-3 0-208,-1 0 0,4 0 0,0 2-288,-2 4-6,-3-22 1,-15-11 249,-14-54 1,-13-12 0,-21-49 0,1 5 23,-1 4 0,1 2 1,-3 4 45,-4-8 1,4 16 457,-4-10 17,13 27 1,14 28-217,13 40 0,14 25 0,4 31-118,0-2 1,7-11-1,-4-16 1,4 2 10,2 3 0,-7 2 1,1 6-189,2 14 1,-5-26-698,2 12 548,-8-31 1,-21-43 0,-18-40 0,-6-23 46,-3-11 0,3-4 0,1 1 0,3 8 15,2 4 0,1-3 1,-8 8-42,1 1 323,17 21 1,-2 18 0,18 38 69,3 30 1,2 22 0,2 7 0,2 7-14,5-1 1,-3-6 0,7 2 0,-2-2 107,-4-5 1,4-9-307,-2-1-152,0-19 0,-32-27 0,-7-39 0,-4-24-27,0-18 0,-2-2 1,-7-3-1,2-2-85,-2 3 1,-5-1 143,-4-4 1,0 11 207,-13 9 0,24 39 123,16 42 1,13 14 0,14 40 0,0-8 245,0-6 1,3-1 17,3 9-1493,-3-10 810,6 3 0,-64-86 0,-12-33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2:22.45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548 386 9005,'-14'0'3921,"1"0"-2354,-1 0-660,-6 0-780,9 0 0,2-2 0,9-5-48,0-6 1,0 1-1,0-1 1,2-3 41,5-2 0,13-2 0,12-1 1,1 1 18,1 0 0,0-3 0,7-1 0,-1-3 76,1 2 0,1 2 0,4 3 0,1 2 19,-2 4 1,0-1 0,-2 6 0,-3 0-52,-8 0 1,-1 2 0,-4 7 0,-2 0-7,-2 0 1,-3 0-1,0 0-11,1 0 1,-1 2 0,0 5-1,-2 9 140,-4 8 1,-3 1 0,-7 9 0,5 2 71,3 2 1,-8 3 0,3-1-1,-5 3-50,-2 5 1,0 3 0,0 10 0,0 0-110,0 0 1,0 0 0,0-1 0,-2 4-78,-5 3 0,-4-4 0,-9 5 0,-3-5 73,-4-2 1,2 2-1,-8 0 1,-4 0-27,-1-4 0,4-8 0,-2 6 0,-4 1-52,-5-1 1,-5-10-1,5 2 1,-2-1-121,2-1 0,-7-6 0,0-10 1,0-2-19,5-4 0,2-9 0,-2-5 0,-5-2-224,0-4 1,0-3 0,7-2 0,-2 0-257,2 0 0,2 0 0,5 0 1,4-2 113,7-5 1,4 2 0,5-8-1,3-5 84,1-7 1,10 3 0,-3-5 0,5 4 75,2 3 0,0-7 0,0-3 1,0 1 7,0 0 1,0 0-1,0 2 1,0-5 66,0 0 0,0 1 1,2 6-1,5-2 91,6 2 0,12 3 0,4 2 1,0 2 102,1 4 0,6-2 0,-2 9 0,4 3 369,2 2 0,-6 2 0,-2 0 1,-1 2 313,1 5 0,-7 6 1,4 12-1,-2 7-201,0 6 0,0-4 0,-7 8 0,0-5-408,1-1 0,-8 0 0,1 0 0,2-3-137,2 3 0,9-4 0,2 0 0,2-3 0,5-4 0,-2-3 0,5-4 0,3-2 0,1-3 0,7-1 0,-3 1 0,-2-6 0,-2-5 0,-5-2 0,-2 0 0,-4 0-1788,-3 0 1,-2 0-1,-7 0-5484,1 0 7272,-1 0 0,9-45 0,3-11 0</inkml:trace>
  <inkml:trace contextRef="#ctx0" brushRef="#br0" timeOffset="866">2981 1238 7828,'13'-27'218,"-1"0"1,-1 2 502,0 2 1,-6 3 0,1 0-2,-3-1 0,-6 3 0,-3 3 0,-8 1-275,-4-2 0,-2 5 0,0 0 0,-1 0-125,1-1 0,0 8 0,0-3 0,-1 5-48,1 2 1,0 0-1,-1 0 1,-1 0-86,-5 0 1,9 0 0,-7 0 0,0 2 75,3 5 1,-1 13-1,1 14 1,-3 2 66,-2-2 0,7 6 0,6-1 1,-2 6-61,-2 0 0,7-3 1,2-3-1,2-3-80,1-2 1,-1-3 0,7 5 0,0-4-35,0-3 0,0-2 1,0-7-58,0 1 0,0-1 0,0 0 62,0 0 0,9-2 1,7-2-1,6-2-110,5 1 1,0-6 0,-7-2 0,1-4-154,-1-3 1,0 6 0,1 1 0,-1-2-236,0-3 1,0-2 0,1 0 75,-1 0 1,0-2 0,0-5 0,-2-7 17,-4-4 0,4-4 1,-4-3-1,1-2 94,-1 2 0,4 0 0,-5 1 0,3-3-28,-2 2 0,-3-7 1,-7 1-1,5-3-38,3 0 1,-6 7-1,6-4 1,-3 1 309,-5 5 1,-2 3-1,-2-1 164,0-4 0,0 5 1,3-5 350,3 4-215,-3 3 1,8 9-35,-4 4 0,4 5-236,9 2 0,-8 2 0,-3 7 1,-3 9-62,1 7 0,7 11 1,-8-5-1,1 3 590,2 0 0,-4 0 0,6 6 0,-2 1 89,-5-1 1,5 1-1,-2-1 1,-2-1-576,-3-5 1,5-3 0,-1-6 0,1 2-196,2-2 1,-4-5 0,8-7 0,3-6-592,2-4 1,2-3 0,3 0 0,4 0-725,7 0 0,2 0 0,0 0 0,-2-3 1342,2-4 0,0-24 0,2-12 0,5-6 0,0-1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2:34.11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1074 309 9540,'0'14'2290,"0"-5"0,-9-3 0,-5-6 1,-9 0-1588,-5 0 1,-3 0 0,-5 0 0,-8 0-279,-8 0 1,-5 0-1,-2 0 1,0 0-221,0 0 1,0 0-1,1 0 1,0 0-16,5 0 1,4 0 0,8 0-1,3 0-44,2 0 1,2 0 0,6 0-1,2 0 95,2 0 1,9 0 0,-3 0 60,0 0 1,0 0-938,3 0-3231,7 0-5091,2 0 8957,6 0 0,13-26 0,3-7 0</inkml:trace>
  <inkml:trace contextRef="#ctx0" brushRef="#br0" timeOffset="497">574 0 8928,'15'0'3811,"-1"0"0,-6 2-3067,-3 3 1,-3-2-1,-2 7 49,0 1 1,0-3 0,0 2 0,0 1 225,0 2 0,0 2 0,0 2 1,0 0-361,0 3 0,0 6 0,0-3 0,0 2-659,0-1 0,0 7 0,0 7 0,0 1 0,0 0 0,0 2 0,2 6 0,2 2 0,6-1 0,-2 4 0,2 0 0,0 2 0,-2 0 0,5-7 0,-5 1 0,2-7 0,0-7 0,-7-8 0,4-3 0,-1-2-273,-4-8-2450,5-6 1,-7-9 2722,0-3 0,-33-75 0,12 28 0,1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2:40.065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 0 24768,'0'15'0,"0"1"489,0 4 1,1 4 0,2 11 0,2 4-56,-1 3 0,-1 7 1,0 3-1,2 2-383,-2 2 1,-1 6 0,-2-7 0,0 4-52,0-2 0,0-8 0,0 0 0,0-3 0,0-2 0,0-6 0,0-2 0,0-4 0,0-2 0,0-2 0,0-10 0,0 1 0,0-1 0,0-6 0,0-3 0,0 3 0,0-4-357,0 2-417,0-7-2003,0 4-2260,0-21-2265,0 5 4557,0-13 0,2 14 2745,3 3 0,-2 4-230,7 1 0,-6 0 802,6 0 3644,-6 0 4382,2 0-7369,-6-7 1,0 4-176,0-7 1,0 0-817,0-4 1,0-1 0,0 0 0,0 1-39,0-1 1,5-5-1,1 1 1,1-1-2,0-1 1,6 4 0,0-4 0,6 0-60,4-3 0,2-3 1,4 3-1,0 3-122,1-1 0,4 6 0,0-3 0,-1 2-59,-2 2 1,-1 2 0,-1 2-1,2 1-90,3-1 0,-8 4 0,4 2 0,-2 4 25,-1 1 1,1 0 0,-3 0 0,-6 0 10,-2 0 0,2 0 1,1 0-1,-1 0-18,3 0 1,-11 6-1,5 4 1,1 3 36,1 2 0,1 1 0,-4 2 0,0 3 92,-1 2 1,1-3 0,0 6-1,-2 2-9,-3-1 0,1 6 1,-6-8-1,0 2 62,1 3 1,-4 2 0,3-1 0,-3-3-22,-2 0 1,0 0 0,-2 1 0,-3 1 54,-5-1 0,-5-5 0,-2-1 0,-3 0-6,2 0 0,-5-5 0,0 3 1,-1-1-23,-1-1 1,1 3 0,-4-6 0,2 0 53,1-3 0,1-3 0,-6 0 1,-1-5 94,-3-3 0,6-2 0,-4 0 0,-1 0-172,2 0 0,0 0 0,2 0 0,-1 0-52,1 0 0,-1-2 0,3-1 0,0-2 0,3 1 0,-1-2 0,-4-1 0,0-1 0,1 3 0,3-4 0,6-3 0,2 1 0,3-1 0,-1 2 0,0-1 0,6 3 0,0-2 0,3-1 0,-4-2 0,5-2-1061,0 7 1,7 1-1759,3 7 0,8 0 1,6 0 2818,-1 0 0,44 0 0,10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44.07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265 279 7929,'9'-6'417,"4"-2"0,-10-7 0,5 0 61,-1 1 1,2 4 0,-2 0 710,1-1-647,-5 4 0,2 1-108,-10 6 1,2 0 0,-7 0-195,-1 0 1,-2 0 0,-2 0 0,0 0-30,1 0 1,-1 4 0,-1 3 0,-2 0-60,-2-1 0,1 10 0,4-1 1,-2 1-92,-2 1 1,3 2 0,-4 1 0,4 0-17,1 1 0,5 2 0,2 6 0,0 0-12,0 1 1,4 4 0,-1 2 0,4 0-72,1 0 1,0 3 0,0-5 0,0-1 32,0-2 1,6 3 0,6 1 0,4-4 86,4-5 0,4 0 0,-4-6 0,-1-2 52,3-2 1,-4-1 0,4-2 0,1-2-62,0-1 0,-3-5 0,3 3 0,-2-1-204,-3-4 0,5-2 1,0-1-1,-1 0-140,-2 0 0,1-1 0,-1-4 0,-2-5 20,-2-3 1,-1-7 0,0 1 0,-1 1 24,1 2 1,-5-4 0,-2-1 0,-2-1 47,-2 1 1,-3-3 0,-1 3 0,0-1 38,0 1 0,0 1 1,-3 6-1,-5-1 177,-7 0 1,-8 6 0,2 0 0,0 3 193,0 3 0,-4 1 1,6 2-1,-1 0 184,-1 0 0,-2 2 0,-5 2-112,4 6 1,2 10 0,8 4 0,1 4-102,3 2 0,-2-1 0,6 0 1,-1 1-382,1-1 1,1-1 0,5-2 0,0-3-625,0-2 1,0-6 0,2-7 0,2 0-2976,6 0 3777,-3-4 0,25-37 0,1-16 0</inkml:trace>
  <inkml:trace contextRef="#ctx0" brushRef="#br0" timeOffset="545">780 338 7929,'10'-19'-1,"-1"-1"243,3 2 0,1 2 1,3-1-1,2-1 432,2-1 0,4 4 0,-2 7 1,0 1-279,5 4 0,0 2 0,3 1 0,-1 0-255,1 0 1,-6 0 0,-1 0 0,-2 0-44,-3 0 0,-2 6 1,-1 6-1,0 4 9,0 3 1,-2 6 0,-2-4 0,-3 2 42,-1 3 0,-1 7 0,-2 3 0,0 0-2,0 0 1,-3 0 0,1-2-1,1 5-98,2 4 1,0-6 0,-5-3-1,0-1-86,0 1 1,0-4-1,-2-1 1,-3-6-150,-4-2 1,-6-4 0,-3 2-1,-3-4 62,-2-5 0,-2 1 1,-4-6-1,0-2 67,-1-1 0,-1-2 1,-1 0-1,-3 0 147,3 0 0,5-3 0,3-5 0,-1-7 164,3-2 1,0 0 0,8-1-1,1-2-138,3 2 1,-2-5 0,7 0 0,2-1-239,2-1 0,1 1 0,0-6 1,3-1-34,7-3 1,-1 1-1,9-4 1,-3 1 79,0 3 1,-4-3 0,9 2 0,-4 1-125,-1 2 0,1 7 0,2 1 1,2 2-308,-2 3 1,1 1 0,-2 4 0,-4 4-1223,0 4 1,0 3 1726,2 2 0,-1 13 0,1 3 0</inkml:trace>
  <inkml:trace contextRef="#ctx0" brushRef="#br0" timeOffset="1245">1574 397 7929,'0'-15'-353,"0"1"1,0-1 0,0 0 1086,0 1 1,5-1 0,1 0-331,2 0 1,0 1 0,4 1 0,-2 0-10,1-2 1,2 8 0,2-7-1,0 1-190,-1 0 1,1 0 0,1 1 0,2 4-363,2 1 0,6 2 1,-3 5-1,1 0-28,1 0 0,-6 0 0,4 0 0,-2 0 73,-3 0 0,-6 7 0,-4 3 0,-1 3 138,-4 2 1,-2 6 0,-1 2 0,0 1-115,0 1 1,0-2 0,-1 3 0,-4-2-22,-5 2 0,-3 0 0,-2 1 0,1-5 30,-1 0 0,0-3 1,1-4-1,-1-2 77,0-3 1,0 1-1,1-4 624,-1 1 588,0-5-1066,7 4 0,3-7 0,10 0-153,5 0 0,3 0 0,2-2 0,-1-1 0,1-2 1,0 0 0,0 5 0,-1 0-63,1 0 1,0 0 0,-1 0 0,1 0 73,0 0 0,-1 2 0,1 4-60,0 9 1,-7 1 0,-3 9 0,-3 1-63,-2 2 0,0-4 0,0 1 0,0 1 25,0 2 0,0-1 0,0-1 1,-2-3 73,-3-1 1,-5-3 0,-8-6 0,-3-1 73,-2-3 1,4-5 0,-4 1 0,1-4-35,5-1 0,-5 0 0,1 0-211,-2 0 1,4-5 0,-4-1 0,3-2-1570,7-4 1760,-2-1 0,27-28 0,-2-6 0</inkml:trace>
  <inkml:trace contextRef="#ctx0" brushRef="#br0" timeOffset="2029">2647 0 11785,'-20'0'534,"-1"0"1,0 0-316,-1 0 1,-2 2 0,4 1 0,1 4-100,-3 1 1,6 0-1,-4 3 1,4-2-102,1-3 1,6 4 0,-1-4-1,-2 1 69,-1-1 0,-1 6 0,-1-2-111,0 3 1,5 1-1,2 1 173,2 0 0,1 0 0,5 1-29,0 4 1,0-9 0,0 4-153,0-2 1,0-5-118,0 2 0,2-7 1,2 2-136,6-4 0,3-1 0,4 0 0,1 0 52,1 0 1,1 0 0,-4 0 0,4 0 62,4 0 1,-1 0 0,0 0 0,0 0 109,0 0 0,-4 0 0,4 0 0,0 0 45,0 0 1,-5 2-1,1 1 1,-2 4 101,-3 1 1,1 7 0,0 4 0,-2 1 36,-3 1 1,-2 2 0,-5 6 0,2 1-95,-2-1 1,-1 1 0,-2 1 0,0 1 48,0 3 0,0-1 0,0-5 0,0 1-13,0-1 1,0 1 0,-2-3 0,-3-1 82,-4-1 0,-11-7 0,-3 0 0,-1-5 84,-1-3 0,1-5 0,-4 3 1,2-2 95,1-2 0,1-3 0,-4-1 0,0 0-162,-1 0 1,9-6 0,-4-4 0,6-3-477,3-2 1,0 0 0,2 1-3331,3-1 3637,4 7 0,58-31 0,14-2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35.92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507 82 11884,'0'-43'983,"0"14"-492,0 20 1,18 61-165,9 22 1,-10-27 0,0 1-1,0-1 1,0 0 0,12 34 181,-8-13-360,-10-14 1,-16-22 0,-17-26-29,-10-21 1,-13-8-4,5-31 1,-1-2 12,-6-19 0,4-1-38,2 8 146,19 19 242,4 10-530,45 127 0,-18-52 0,4 16 0,3 4-51,11 19 1,-13-23 3,6 2 42,-4-9-73,-5-5 0,-9-26-135,-22-28 0,-2-11 118,-19-29 0,-6 0-10,6-7 633,5 19 12,-11-6 1,31 57-230,-4 18 1,24 30-247,17 31 1,-3-14 22,2 0-637,0-17 375,-18-26 1,-17-33 247,-19-32 1,-18-20 860,-2-14 97,22 19-492,-13 11 1,34 33-591,-9 19-885,9 8 738,11 37 0,27-35 0,6 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36.97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525 0 11880,'16'81'245,"4"0"1,14 12 0,0-14 0,4 6 81,3 1 1,-10-5 0,-1-2 655,-1 2-492,-16-32 1,-4-6-318,-36-50 0,0-22 0,-27-25 0,9-4-173,5-3 0,-5-2 0,-5-3 132,-4-1 0,7 6 0,13 7 742,-2-3 108,6 17-492,-8 2 1,25 35-268,-1 24 0,10 6 1,4 34-1,2-3-170,5 1 1,4-5 0,9 4-40,0 12 1,1-5-221,-1 17-279,0-15 259,-8-6 1,-21-50 0,-23-36-104,-18-33 0,14-5 0,-6-12-21,8 10 0,0-7 261,-13-9 613,4 9-280,2 2 1,21 72 0,13 32 0,7 20 81,7 9 1,2-2 0,7 0 163,-3 0 1,1 13-1476,6 0 704,-9-8 1,-2-17-1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44.7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41 14 12071,'43'-2'327,"-9"22"1,-1 41 0,-1 24-83,-1 6 1,5-10 0,-8-14 0,-4-1 245,-1 1 1,-3-8 491,0 8-656,-8-17 1,-8-16 0,-17-41-340,-14-29 0,-3-18 1,-1-7-1,-1 0-123,1 0 0,4-2 0,-5-2 0,3-3 106,4 3 1,0 6 251,-2-1 656,5 3-552,1 14 1,12 50 0,9 45-238,0 20 0,3-4 0,1 6 0,5-9-133,2-4 0,-4-5 1,7 8-121,1 12 1,4-11-822,1 10 492,0-23 0,-9-41 351,-4-45 1,-23-41-1,-11-19 1,9 22-1,-1 0 1,0 0-1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45.4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305 0 12151,'43'9'896,"-5"2"87,-27 28-492,-2-15 1,-6 26-165,3-9 1,-1-5 0,6 11-83,-2 5 1,5-3 0,-8 5 0,1 3-1,2 1 1,0 10 0,7 2 0,-2 0 245,1-1 1,-3 1 491,1-2-738,-8-14 1,-1-27 0,-17-41 0,-12-28-266,-4-22 0,-10-8 0,5-9 1,-2 2-227,3 5 0,-3-2 0,6 6 0,1 0 15,0 0 0,2 9 412,6 7 310,1 0 1,9 20-1,4 28 1,7 42-1,7 45 1,2 0-165,4 0 1,3 0 0,-7 9-164,2-9 1,3-18-463,6 5-30,-9-28 0,-6-13 0,-16-49 0,-10-30 0,-10-18 0,-1 0-164,-6-11 0,9 14 96,-12-8 631,14 33 1,7 10 0,13 46 91,5 24 1,2 29 0,2 8 163,5-5 1,2 2-1476,4-5 738,5-17 0,3-48 0,10-27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51.68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872 375 12090,'0'-52'375,"0"3"-201,0 17-45,0 3 231,0 17 0,20 53-322,0 27 0,17 17 29,-17-4 1,5-2-22,-5-5-319,0-22 110,-9-13 1,-38-96 76,-13-17 0,12 27 0,2 2 0,-6-19 1,-2-1 24,1-2 1,6 6 0,-7 2 88,-2-11 943,6 25-512,10-20 0,11 69-162,9 24 0,9 30 0,5 39-84,4-9 1,0-9 0,-2-14-130,-3 9 0,1-11-389,6 18-27,-9-26 81,-2 3 1,-20-62 2,-9-37 0,-12-22 1,-6-29 127,6 4 1,7 25 0,-6-7 84,4 2 1,11 21 251,-4-7 233,9 31 1,11 14-33,0 50 1,2 29-254,1-17 1,1 2-1,5 42 1,4-16 141,-6-11-408,-5-25-146,-2 2 0,-7-42-6,-13-19 1,4-11 0,-22-38-93,0-2 0,17 9 27,-12-12 467,3 0 178,-1-4 1,11 38 0,13 39-1,4 36 1,6 24 0,4 5 25,6 4 0,-2-4 49,3-9-706,-10-5 45,5 5 0,-36-45 0,-11-34 100,-9-30 1,4-8-1,9 0-37,-2-7 1,-2 15 170,-3-6 438,19 23 1,-3 10-42,18 42 1,3 12-1060,10 35-272,-3-23 959,6-7 0,-15-86 0,-6-37 0,0 0 0,1-1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57.32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589 83 12241,'0'-33'983,"0"-12"-738,0 40 1,20 21 0,5 31 0,0 12-1,2 4 1,0 7 0,-3 4 0,6 7-1,1 7 1,-6-5 0,2 5 0,-4-4 245,-3-3 0,-2-16-1475,-5-4 492,5-5 0,-29-31 305,-9-32 0,-5-27 1,-18-42 83,5-1 0,0-2 0,8 9 39,-3-4 0,-3-2 236,9 8 1,-9-2 810,-5-4-656,14 22 1,11 45 0,9 43-83,3 32 1,8 8 0,5 6 0,3-13 81,3-6 1,3 1 0,3 1-158,-1 2 1,7 15-1,0-8-239,-2-4-256,-3-14-24,-1-15 0,-30-48 103,-18-40 0,-21-19 0,19 18 0,0-3-1,2 5 1,2 2 0,-16-21 173,-6-10 1,0 14 446,6-6-47,-4 22 1,32 29 0,-1 41-83,10 31 1,4 5 0,0 16 0,0-8 81,0-1 1,0 6 0,0-6 163,0-3 1,6 5-85,1-2-735,0-28 0,-32-83 0,-9-44 131,14 39 0,0 1 1,-16-43-1,4 15 0,3 8-27,4 4 0,0 16 224,-2-1-164,14 28 1,-5 27 0,18 40 0,0 12-821,0 4 820,0-3 0,15-9 0,6 4 0,1 4 0,1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1:58.34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771 77 12165,'0'-51'983,"0"26"-738,0 32 1,6 22 0,6 34 0,3 2-1,8 3 1,2 17 0,-5 1 0,0 6-1,1 3 1,-1-12 0,0 1 0,-2-10 737,-4-4-492,4-12 1,-25-30-452,-13-42 1,-3-22-1,-2-6 1,-2-4-1,-16-39-61,1-3 0,-3 4 0,6-4 0,3 7 17,2 7 1,3 2-1,-7 4 73,-3-6 153,23 22 0,-16 14 1,28 45 22,1 26 1,3 33 0,2 10 0,2 1-17,5 2 0,-3-3 0,10 3 1,2-2-42,2-1 1,2 6 0,0-15 0,-2-2 174,-4-1-1347,4-4 656,-7-8 0,-11-38 0,-14-37 82,-15-31 0,-2-18 0,-1 7 0,1-3 0,-1 3 0,-2 2 0,-6 2 0,1 0-194,6 0 1,-8 7 930,0 0 1,5 34-247,3 20 1,12 34 0,21 38 0,0 4-1,0 8 1,0 1 0,3-4 0,3 0 245,8 1 1,-3-1 491,3 0-917,-1-18 0,-13-29 1,-11-41-1,-14-31-394,-6-23 0,-3-9 0,-4-4-656,4 6 884,-5 5 1,35 128-1,-3 32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2:02.760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1096 158 12037,'0'-43'983,"0"-13"-787,0 22 1,0 10-1,4 33 1,8 31 0,8 21 0,2 4 0,8-2 0,-3-2 1,-3 0-208,-1 0 0,4 0 0,0 2-288,-2 4-6,-3-22 1,-15-11 249,-14-54 1,-13-12 0,-21-49 0,1 5 23,-1 4 0,1 2 1,-3 4 45,-4-8 1,4 16 457,-4-10 17,13 27 1,14 28-217,13 40 0,14 25 0,4 31-118,0-2 1,7-11-1,-4-16 1,4 2 10,2 3 0,-7 2 1,1 6-189,2 14 1,-5-26-698,2 12 548,-8-31 1,-21-43 0,-18-40 0,-6-23 46,-3-11 0,3-4 0,1 1 0,3 8 15,2 4 0,1-3 1,-8 8-42,1 1 323,17 21 1,-2 18 0,18 38 69,3 30 1,2 22 0,2 7 0,2 7-14,5-1 1,-3-6 0,7 2 0,-2-2 107,-4-5 1,4-9-307,-2-1-152,0-19 0,-32-27 0,-7-39 0,-4-24-27,0-18 0,-2-2 1,-7-3-1,2-2-85,-2 3 1,-5-1 143,-4-4 1,0 11 207,-13 9 0,24 39 123,16 42 1,13 14 0,14 40 0,0-8 245,0-6 1,3-1 17,3 9-1493,-3-10 810,6 3 0,-64-86 0,-12-33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2:22.45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548 386 9005,'-14'0'3921,"1"0"-2354,-1 0-660,-6 0-780,9 0 0,2-2 0,9-5-48,0-6 1,0 1-1,0-1 1,2-3 41,5-2 0,13-2 0,12-1 1,1 1 18,1 0 0,0-3 0,7-1 0,-1-3 76,1 2 0,1 2 0,4 3 0,1 2 19,-2 4 1,0-1 0,-2 6 0,-3 0-52,-8 0 1,-1 2 0,-4 7 0,-2 0-7,-2 0 1,-3 0-1,0 0-11,1 0 1,-1 2 0,0 5-1,-2 9 140,-4 8 1,-3 1 0,-7 9 0,5 2 71,3 2 1,-8 3 0,3-1-1,-5 3-50,-2 5 1,0 3 0,0 10 0,0 0-110,0 0 1,0 0 0,0-1 0,-2 4-78,-5 3 0,-4-4 0,-9 5 0,-3-5 73,-4-2 1,2 2-1,-8 0 1,-4 0-27,-1-4 0,4-8 0,-2 6 0,-4 1-52,-5-1 1,-5-10-1,5 2 1,-2-1-121,2-1 0,-7-6 0,0-10 1,0-2-19,5-4 0,2-9 0,-2-5 0,-5-2-224,0-4 1,0-3 0,7-2 0,-2 0-257,2 0 0,2 0 0,5 0 1,4-2 113,7-5 1,4 2 0,5-8-1,3-5 84,1-7 1,10 3 0,-3-5 0,5 4 75,2 3 0,0-7 0,0-3 1,0 1 7,0 0 1,0 0-1,0 2 1,0-5 66,0 0 0,0 1 1,2 6-1,5-2 91,6 2 0,12 3 0,4 2 1,0 2 102,1 4 0,6-2 0,-2 9 0,4 3 369,2 2 0,-6 2 0,-2 0 1,-1 2 313,1 5 0,-7 6 1,4 12-1,-2 7-201,0 6 0,0-4 0,-7 8 0,0-5-408,1-1 0,-8 0 0,1 0 0,2-3-137,2 3 0,9-4 0,2 0 0,2-3 0,5-4 0,-2-3 0,5-4 0,3-2 0,1-3 0,7-1 0,-3 1 0,-2-6 0,-2-5 0,-5-2 0,-2 0 0,-4 0-1788,-3 0 1,-2 0-1,-7 0-5484,1 0 7272,-1 0 0,9-45 0,3-11 0</inkml:trace>
  <inkml:trace contextRef="#ctx0" brushRef="#br0" timeOffset="866">2981 1238 7828,'13'-27'218,"-1"0"1,-1 2 502,0 2 1,-6 3 0,1 0-2,-3-1 0,-6 3 0,-3 3 0,-8 1-275,-4-2 0,-2 5 0,0 0 0,-1 0-125,1-1 0,0 8 0,0-3 0,-1 5-48,1 2 1,0 0-1,-1 0 1,-1 0-86,-5 0 1,9 0 0,-7 0 0,0 2 75,3 5 1,-1 13-1,1 14 1,-3 2 66,-2-2 0,7 6 0,6-1 1,-2 6-61,-2 0 0,7-3 1,2-3-1,2-3-80,1-2 1,-1-3 0,7 5 0,0-4-35,0-3 0,0-2 1,0-7-58,0 1 0,0-1 0,0 0 62,0 0 0,9-2 1,7-2-1,6-2-110,5 1 1,0-6 0,-7-2 0,1-4-154,-1-3 1,0 6 0,1 1 0,-1-2-236,0-3 1,0-2 0,1 0 75,-1 0 1,0-2 0,0-5 0,-2-7 17,-4-4 0,4-4 1,-4-3-1,1-2 94,-1 2 0,4 0 0,-5 1 0,3-3-28,-2 2 0,-3-7 1,-7 1-1,5-3-38,3 0 1,-6 7-1,6-4 1,-3 1 309,-5 5 1,-2 3-1,-2-1 164,0-4 0,0 5 1,3-5 350,3 4-215,-3 3 1,8 9-35,-4 4 0,4 5-236,9 2 0,-8 2 0,-3 7 1,-3 9-62,1 7 0,7 11 1,-8-5-1,1 3 590,2 0 0,-4 0 0,6 6 0,-2 1 89,-5-1 1,5 1-1,-2-1 1,-2-1-576,-3-5 1,5-3 0,-1-6 0,1 2-196,2-2 1,-4-5 0,8-7 0,3-6-592,2-4 1,2-3 0,3 0 0,4 0-725,7 0 0,2 0 0,0 0 0,-2-3 1342,2-4 0,0-24 0,2-12 0,5-6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2:34.11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1074 309 9540,'0'14'2290,"0"-5"0,-9-3 0,-5-6 1,-9 0-1588,-5 0 1,-3 0 0,-5 0 0,-8 0-279,-8 0 1,-5 0-1,-2 0 1,0 0-221,0 0 1,0 0-1,1 0 1,0 0-16,5 0 1,4 0 0,8 0-1,3 0-44,2 0 1,2 0 0,6 0-1,2 0 95,2 0 1,9 0 0,-3 0 60,0 0 1,0 0-938,3 0-3231,7 0-5091,2 0 8957,6 0 0,13-26 0,3-7 0</inkml:trace>
  <inkml:trace contextRef="#ctx0" brushRef="#br0" timeOffset="497">574 0 8928,'15'0'3811,"-1"0"0,-6 2-3067,-3 3 1,-3-2-1,-2 7 49,0 1 1,0-3 0,0 2 0,0 1 225,0 2 0,0 2 0,0 2 1,0 0-361,0 3 0,0 6 0,0-3 0,0 2-659,0-1 0,0 7 0,0 7 0,0 1 0,0 0 0,0 2 0,2 6 0,2 2 0,6-1 0,-2 4 0,2 0 0,0 2 0,-2 0 0,5-7 0,-5 1 0,2-7 0,0-7 0,-7-8 0,4-3 0,-1-2-273,-4-8-2450,5-6 1,-7-9 2722,0-3 0,-33-75 0,12 28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1:48.27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30 103 7929,'-8'0'333,"0"0"863,3 0-35,3-7-736,-4 6 0,8-6-190,2 7 1,5 0 0,7 0-86,4 0 1,2 0-1,6 0 1,-2 0-167,-1 0 0,1 0 1,7 0-1,3 0-57,1 0 1,-3 0-1,4 0 1,0 0-70,-1 0 0,-4 0 0,1 0 1,-3 0-4,-1 0 0,-8 0 1,-2 0-1,-4 0 92,-1 0 0,0 0 0,-2 2 0,-2 1 96,-1 2 0,-5 0 1,3-3 389,-1 2-188,-2-2 1,-5 11 54,0-3 1,0-2-14,0 2 1,0 0-1,0 4-73,0 1 0,0 0 0,0 0 0,0 1 81,0 3 1,0-1-1,0 7 1,0 1 33,0 2 1,0 6-1,0 2 1,1 2-41,4 2 1,2-2 0,4 0 0,-1-1-25,1 1 1,-4-6 0,-2 1 0,-2-5-6,2-4 0,-4-6 1,4 2 302,-3-4-1473,-2-1-2073,0-7 194,0-1 1,2-7 2788,3 0 0,29-33 0,13-8 0</inkml:trace>
  <inkml:trace contextRef="#ctx0" brushRef="#br0" timeOffset="2051">1530 191 8250,'0'-15'821,"0"1"0,0-1 0,-2 0-517,-3 1 0,2 4 1,-7 2-1,-1 0 0,-2-1 0,-4 6 0,1-3 0,-2 1 36,0 0 1,5 0 0,-8 5-226,-1 0 1,1 0 0,-3 0 0,2 0-107,1 0 0,10 0 0,-4 0-96,2 0 1,0 1-1,0 4 1,1 7-1,3 6 0,4 3 0,-3 5 0,1-1-14,4 1 0,1-3 0,2 1 0,0 2 29,0 2 1,0 1 0,0-1 0,0-2 84,0-1 1,0-6 0,0 4-1,0-1 67,0-5 1,0 5 0,0-3 0,0-1-68,0-1 0,7-1 0,3 0 1,3 1-44,1-4 1,6-2-1,-1 2 1,1-1-103,1-3 0,-4 0 0,4 2 0,-2-3-51,1-1 1,1-1-1,-3-2 1,2 0 66,-2 0 1,-2-3 0,0-1 1,4 0 1,-4-3 72,4-7 0,-5-1 0,-4-12 0,-3 2-37,-1 3 0,-2 1 1,-5 1-1,0-2-46,0-1 1,0-6 0,0 5-1,0 2 131,0 2 1,-2-2-1,-3 2 1,-5 4 55,-3 4 1,4-2 0,-1 6 0,-2 0 153,-1 3 0,-1 1 0,-1 0 0,0 0 57,0 0 0,1 0 0,-1 1 0,2 4-49,3 5 1,-3 10-1,3 4 1,-1 2-89,1-1 0,-1 1 1,4-7-1,1-1-100,-1-1 0,-3 2-958,5 1 0,0 0-3287,5-6 4208,0-6 0,33-34 0,8-15 0</inkml:trace>
  <inkml:trace contextRef="#ctx0" brushRef="#br0" timeOffset="2751">2059 147 7929,'0'-23'0,"0"4"4,-7 2 0,4 7 0,-5 1 501,1-3 1,-4-1-1,1 0 310,-3 3 1,3 2 0,0 5-418,-1-2 0,3 0 0,-2 5-173,-1 0 1,-2 2 0,-1 4-1,3 7-149,1 5 1,0 8 0,-4 1 0,-1 4-134,0 3 1,2 0-1,3-3 1,4 2-32,-1 1 0,4 2 0,-5-3 1,1 1 109,4-1 0,2 3 1,1-2-1,0-1-24,0-2 0,6-7 1,4-1-1,3-2 14,2-3 0,1-1 0,2-3 0,2 1-141,-2 0 0,3-2 0,0-2 0,0-3-122,0-1 1,6-2-1,-5-5 1,3 0-36,-1 0 0,-4 0 0,3 0 0,-2 0 76,-3 0 1,-2 0 0,-1-2 0,0-3 81,0-5 0,-6-8 0,-1-1 0,1 1 114,-1 2 0,-5-4 1,2 0-1,-3 2 17,-2 2 1,0 1 0,0 1 0,0-1 92,0 0 0,-2 1 1,-3-1 136,-5 0 0,-8 7 0,-1 3 0,1 3 213,1 2 0,-2 0 0,-2 0 0,-1 0-137,1 0 1,2 2-1,2 1 1,-1 4-83,-1 1 1,-1 7-1,5 4 1,2 1-33,3 1 0,-3-5 0,5 6 0,0-3-138,3 1 0,4 0 1,1-6-1,0 1-1194,0 0 1,0-1-2183,0 1 3319,6 0 0,-17-46 0,1-12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2:40.065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 0 24768,'0'15'0,"0"1"489,0 4 1,1 4 0,2 11 0,2 4-56,-1 3 0,-1 7 1,0 3-1,2 2-383,-2 2 1,-1 6 0,-2-7 0,0 4-52,0-2 0,0-8 0,0 0 0,0-3 0,0-2 0,0-6 0,0-2 0,0-4 0,0-2 0,0-2 0,0-10 0,0 1 0,0-1 0,0-6 0,0-3 0,0 3 0,0-4-357,0 2-417,0-7-2003,0 4-2260,0-21-2265,0 5 4557,0-13 0,2 14 2745,3 3 0,-2 4-230,7 1 0,-6 0 802,6 0 3644,-6 0 4382,2 0-7369,-6-7 1,0 4-176,0-7 1,0 0-817,0-4 1,0-1 0,0 0 0,0 1-39,0-1 1,5-5-1,1 1 1,1-1-2,0-1 1,6 4 0,0-4 0,6 0-60,4-3 0,2-3 1,4 3-1,0 3-122,1-1 0,4 6 0,0-3 0,-1 2-59,-2 2 1,-1 2 0,-1 2-1,2 1-90,3-1 0,-8 4 0,4 2 0,-2 4 25,-1 1 1,1 0 0,-3 0 0,-6 0 10,-2 0 0,2 0 1,1 0-1,-1 0-18,3 0 1,-11 6-1,5 4 1,1 3 36,1 2 0,1 1 0,-4 2 0,0 3 92,-1 2 1,1-3 0,0 6-1,-2 2-9,-3-1 0,1 6 1,-6-8-1,0 2 62,1 3 1,-4 2 0,3-1 0,-3-3-22,-2 0 1,0 0 0,-2 1 0,-3 1 54,-5-1 0,-5-5 0,-2-1 0,-3 0-6,2 0 0,-5-5 0,0 3 1,-1-1-23,-1-1 1,1 3 0,-4-6 0,2 0 53,1-3 0,1-3 0,-6 0 1,-1-5 94,-3-3 0,6-2 0,-4 0 0,-1 0-172,2 0 0,0 0 0,2 0 0,-1 0-52,1 0 0,-1-2 0,3-1 0,0-2 0,3 1 0,-1-2 0,-4-1 0,0-1 0,1 3 0,3-4 0,6-3 0,2 1 0,3-1 0,-1 2 0,0-1 0,6 3 0,0-2 0,3-1 0,-4-2 0,5-2-1061,0 7 1,7 1-1759,3 7 0,8 0 1,6 0 2818,-1 0 0,44 0 0,10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3:03.92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294 441 7919,'-13'-2'-190,"3"-2"1,4 0-1,6-6 1,-2 1 1173,-3 1 0,4-6-290,-4 5 1,3-4 33,2-2 0,0 0 661,0 1 201,0 5-727,0 3 1,0 9-403,0 7 0,0 1 0,0 15 1,0 4-20,0 2 1,0 4 0,0-3-1,-2 5-91,-2 4 0,-5-1 1,-5 8-1,-1-2 19,0 2 0,5-3 0,1 1 0,-1-4-44,2-4 1,-4-6 0,6 1 0,-1-5-86,1-4 0,1-4 1,5-6 209,0 0-74,0-7-281,0-2-139,0-6 1,0-11-1,0-4-30,0-1 1,0-1 0,0 1 0,0-2-158,0-1 1,0-8-1,0 3 1,0-4-80,0-1 0,0-1 0,0-1 0,0-3-2,0-5 1,6-5 0,4-5-1,3-4 176,2 1 1,0-3 0,-1 6-1,3 1 97,2 3 1,-1 2 0,7 6 0,-1 6 160,-1 4 1,-2 11 0,-6 0 0,0 6 52,-1 3 0,1 3-166,0 4 0,-2 1 43,-3 4 0,-4 5 1,-6 8-1,2 3 160,3 2 0,-4 0 1,4 3-1,-2 0 175,2 5 0,-1-2 0,4 7 0,0-1 59,0-1 1,2 7 0,5-2 0,-2 3-77,-4 3 0,5 0 1,-5 3-1,4 1-303,2-2 1,0-1 0,-2-4 0,-3-1-69,-5-2 0,-2-11 0,0 0 0,2-5-944,-2-5 1,-1-2-2868,-2-1-1158,0-7 4969,0-2 0,-33-32 0,-8-6 0</inkml:trace>
  <inkml:trace contextRef="#ctx0" brushRef="#br0" timeOffset="250">0 809 8527,'0'-9'1957,"7"-2"0,4 6 0,7 0-1498,7-1 0,4 4 1,7-3-1,6 2-341,6-2 1,1 3 0,-4-3 0,1 4-247,-2 1 1,7 0 0,-13 0-1,-7 0-1092,-9 0 1,-10 0 1219,-2 0 0,-27 6 0,-1 2 0</inkml:trace>
  <inkml:trace contextRef="#ctx0" brushRef="#br0" timeOffset="1100">1103 485 8963,'0'-15'1715,"0"1"0,0 4 712,0 0-494,0 7-1300,0-4 1,4 25-1,1 7-118,-1 4 1,-3 6 0,-1 0-1,2 6-19,3 0 0,-4 2 0,4 4 0,-1 2-289,1-2 0,-4-1 1,4-2-1,-2-1-107,2-4 1,-3-3-1,3-8 1,-4-4 131,-1-4 0,0-9-418,0-1 1,2-7-8,3 2 0,-3-12 0,2-6 0,-2-5-42,-2 0 0,0-4 0,0-1 0,2-3-81,3-4 0,-4 4 0,6-8 0,-2 1-8,0-1 0,-1 1 1,-2-4-1,1-1 163,2 0 0,0-1 1,-3-5-1,1 0 112,2 0 0,2 2 0,-3-1 1,5 2 157,-1 0 0,5 7 0,-3 11 0,3 2 275,1 3 1,1 8-294,0 5 0,-1 4 0,1 1-23,0 0 1,-5 6 0,-2 6 0,-2 6 28,-2 6 1,2 6 0,1 2-1,-1 2-142,1-1 0,-1 3 1,-2 0-1,2 2 4,2 2 1,4-2 0,6 1 0,3 2 758,2 1 1,1 1 0,6-4 0,1-5-695,3-3 1,-1-3 0,6-3 0,0-6-120,-1-2 0,2-8 0,-5 0 0,-4-3-128,-5-3 0,0-1 1,-6-2-1,-1-2-54,2-2 0,-4-5 0,1-7 0,-7-4 136,-6-4 0,2 1 1,-2-1-1,-2-4-44,-2-5 1,-1-4-1,0-8 1,-1 0-30,-4-4 0,-5-4 1,-9-5-1,-6 1 100,-3 3 1,-1 5-1,1 11 1,4 7-527,4 5 1,9 14-381,1 3-628,6 5 1,-2 11 1647,6 3 0,26 9 0,7 4 0</inkml:trace>
  <inkml:trace contextRef="#ctx0" brushRef="#br0" timeOffset="1634">2764 353 7934,'9'-7'623,"0"-2"-90,-3-4 1,-1-2-1,-5 0 1,0 0-12,0 1 1,-8 4-1,-5 2 1,-7 0-33,-3-1 1,-1 1 0,-4-2 0,2 6-256,1 2 0,3 2 1,-5 0-1,5 0-177,0 0 0,3 8 0,6 5 0,1 5-107,2 0 1,7 3-1,-2 1 1,4-1-7,1 0 1,0-1-1,0-4 1,1 2 120,4 1 0,8 1 1,7-5-1,-1-1 129,3 1 1,1 0 0,4 0-1,-1-1-54,-1 1 0,-2 5 1,3 1-1,-2 0-73,3 0 1,-1 1 0,0-5 0,-3 5-83,-2 1 1,2 1 0,-9 4 0,-4-2 23,-2-2 1,-6-4-1,3 5 1,-3-1 9,-2-1 1,-2-2 0,-3-5 0,-6 2-7,-7 2 0,-5-2 1,-7-7-1,1-2 21,0-3 1,-2 4 0,-2-5 0,-1-2-64,1-1 0,-3-2 1,2 0-1,1 0-287,2 0 0,8-7 0,4-3 1,4-3-721,5-1 0,-1-3 1035,6-2 0,32-24 0,14-11 0</inkml:trace>
  <inkml:trace contextRef="#ctx0" brushRef="#br0" timeOffset="2368">3263 353 10172,'0'-8'2525,"0"1"1,0 10 0,0 7-1987,0 10 1,0 6 0,0 5 0,0 2-133,0 1 1,7 7-1,3-2 1,3 3-186,1 3 1,6 0 0,1 3-1,2 1-67,3-2 1,-3-3-1,2-3 1,-1-5 40,-1-5 1,-2-5 0,-6-11 12,0-1-243,-7-5 0,-2-4 1,-6-10-1,0-5-35,0-3 1,0-4 0,0-2 0,2-4-125,3 0 0,-3-5 1,2 2-1,-2-5-101,-2-3 0,5-5 0,0 3 0,-2 0 69,-1 0 1,-2-5 0,0 3 0,1 1 98,4 3 1,-1 3 0,4 3 0,0 3 165,0 6 0,-3 7 0,5 4 0,1 2 68,2 2 1,2 3 0,0 1 0,-1 1 5,1 4 0,-5 3 0,0 9 0,1 2 132,2 6 0,2 3 1,-2 3-1,-2 3 147,-1 5 1,5-1-1,4-1 1,1 2-170,1 4 0,-4-7 1,4 6-1,-2-6-105,1-8 1,0 1 0,-4-7 0,2-3-24,2-4 0,-1-10 0,-4 0-86,0-4 1,-1-1 0,1-1 0,-2-4-134,-3-5 1,3-10 0,-5-4 0,2-2-31,0 1 1,-5-7 0,4 1 0,1-5-272,-2-5 1,4-3 0,-7-5 0,-2-5-176,-2-3 0,-1-4 0,0-1 1,0 0 104,0 5 0,0 6 0,-1 12 0,-2 5-1656,-2 3 592,-7 14 1,11 6-419,-4 16 1976,10 3 0,49 39 0,17 9 0</inkml:trace>
  <inkml:trace contextRef="#ctx0" brushRef="#br0" timeOffset="2785">5071 250 7937,'-1'-24'581,"-4"-1"1,-3 7 0,-7 0 0,0 7 134,1 6 1,-1-2 0,-1 2 0,-2 2-163,-2 1 1,-5 2 0,4 0 0,0 0-150,0 0 0,-5 9 0,1 4 0,-3 6-147,-1 4 1,4 3 0,1 7 0,-1 1-78,3-1 1,0 4 0,8 1 0,1 1-45,3 0 0,-2 2 1,7 7-1,2-1-60,2-5 0,10 3 0,9-6 0,10 2 86,3-2 0,7-3 0,-1-7 0,4-1 140,3-4 1,-3 2-1,6-8 1,-4-3-278,-4-3 0,0-8 0,4 5 0,-4-3-537,-5-3 1,-9-1 0,-6-2 0,-2-2-675,-3-2 1,-1-5-1,-3-5 1,-5-1-425,-3 0 1,-4 1 0,-3-1 1608,-5 0 0,-68-45 0,30 24 0,0 0 0</inkml:trace>
  <inkml:trace contextRef="#ctx0" brushRef="#br0" timeOffset="3001">4498 617 7869,'2'-14'910,"3"1"-80,4 3 1,4 3 0,4 7-1,4 0-241,8 0 1,2 0 0,9 0-1,2 0-335,5 0 1,4 0 0,5 0 0,-2 0-428,1 0 0,-4 0 0,-4 0 0,-6 0-1113,-7 0 0,-9 0 0,-6-1 1286,-2-4 0,-22-36 0,-5-15 0</inkml:trace>
  <inkml:trace contextRef="#ctx0" brushRef="#br0" timeOffset="3652">5615 324 9585,'8'-7'2480,"-1"5"1,-7-3 0,0 10-1824,0 5 1,0 15 0,0 6 0,0 5-151,0 4 0,0 3 1,0 1-1,0 0-282,0 0 1,0 0 0,0 0 0,0 0-347,0 1 1,0-8-1,2-3-1091,2-3-1027,-2-8 1745,5-8 0,-7-20 0,0-11 0,0-4 231,0-1 1,0-5-1,0 0 1,0-7 19,0-6 0,0 1 0,0-1 1,0-2-91,0-1 1,6-9-1,4-3 1,3-1 283,2 1 0,-1-2 0,3 6 0,2-1 233,6 0 1,3 9 0,1 8-1,0 3 19,1 1 0,1 12 1,1 5-1,3 5 142,-3 5 1,-2 1-1,-6 2 1,-2 2-115,-1 3 1,-5 8-1,2 6 1,-6-1-150,-8-1 1,-2-1 0,-2 2-1,0 3-40,0 2 1,0-5 0,0 3 0,-2 0 28,-2 4 1,-10-4 0,-5-1 0,-1-2-65,-1 1 0,-2-2 1,-5 2-1,2-2-77,2-3 1,-1 3-1,-2 1 1,0 1 92,3-1 0,6-2 1,-2-1-1,4 2 130,1 2 0,5-3 0,2 6 0,2-3 180,3 1 0,1 4 0,2-2 0,2-1 291,2 0 1,11 4 0,10-4 0,2 2 10,3 3 0,1-3 0,1 0 0,3-2-363,-3-3 1,-1-7 0,1-1-1,0 0-658,2-2 1,-4 5 0,-6-5 0,1 2-213,-2 0 0,-2-5 1,-8 4-1,-2 1-4918,-1-2 5516,-6 5 0,-18-17 0,-10 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3:38.01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30 368 7880,'-10'0'448,"1"0"352,5 0 965,-2 0 0,16 2-1694,-1 3 1,8-4 1,-8 4 1,5-3-61,0-2 1,1 0 0,0 0 0,-1 0-21,1 0 0,1 0 0,2 0 0,4 0 1,0 0 1,-2 0 0,4 0 0,3 0 26,0 0 0,4 1 0,2 3 0,1 1 35,-1-2 1,3-2 0,0 1 0,0 1-44,0 2 1,3 2 0,-5-4 0,-1 4-5,-2 1 0,3-5 1,1 4-1,-3-3 7,-1 1 1,-1 2 0,-1-4 0,-1 2 30,-4-2 1,2 4 0,-6-2-1,-2-2 47,-2-1 1,-1-2-1,0 0 300,-1 0-177,-5 0-419,-3 0-2548,-6 0 0,-11 0 2750,-4 0 0,-55 13 0,-10 3 0</inkml:trace>
  <inkml:trace contextRef="#ctx0" brushRef="#br0" timeOffset="516">618 89 8112,'0'-10'-1680,"0"0"2124,0-1 1,-2-1-1,-1 1 527,-2 1 0,0 5 337,5-5-15,0 7-776,0-3 1,0 19 0,0 5-196,0 3 1,0 7-1,0-4 1,0 4-20,0 1 1,0 2 0,0 2 0,0 3-29,0 1 1,0 3-1,0 4 1,0 1 26,0 4 0,0 2 0,0 3 0,0-5 7,0-3 0,-1-2 0,-3-2 0,0-3-25,0-4 1,1-4 0,0-3 0,-2-4 324,2-4 1,-6-4-239,0-1 1,0-7-1462,0-3-4313,5-4 5403,-2-1 0,45-19 0,10-6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3:39.48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74 471 8123,'-15'8'427,"0"-1"591,1-7 1,4 0 641,0 0-424,7 0-705,-4 0 1,24 0-379,2 0 1,6 0 0,-4 0 0,7 0-174,4 0 1,11 0 0,1 0-1,10 0 26,8 0 1,7 2-1,9 1 1,7 3 113,6 3 0,-2 0 1,-1 4-1,-10-1 46,-8-2 1,-6-5-1,-10 3 1,-7-2-8,-6-2 1,-11-3-132,-11-1 0,-9-1 0,-5-4-114,-4-5 0,-1 2 0,0-2 0,-1 0-169,-4 2 1,2-3-1,-7 4 1,-2 0-767,-1 1 0,-1-4 0,-1 5-952,0 2 1,5 1 1972,1 2 0,-40-26 0,-15-6 0</inkml:trace>
  <inkml:trace contextRef="#ctx0" brushRef="#br0" timeOffset="450">618 1 8170,'14'0'57,"1"0"540,0 0 1,0 0 75,-1 0 1,-6 6 0,-3 4-129,-3 3 0,-2 2 0,0 1 0,0 4-19,0 4 1,0 4 0,0 3-1,0 4 30,0 4 1,0 5-1,0 3 1,0 5 63,0 6 1,0-6-1,0 10 1,0 0-39,0-2 1,0 9 0,0-4-1,0-4-179,0-2 1,0-4 0,0-1 0,0-7-123,0-6 0,0-5 0,0-8 0,0-4 218,0-4 1,0-4-140,0-1-1293,0-7-5405,0-1 6338,0-7 0,-13-13 0,-3-4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3:48.020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15 279 8406,'0'-9'497,"-1"0"0,-2 1 974,-2 0 1,0 3 156,5-5 0,0 1-284,0-6 0,0 5 644,0 0-838,0 7 0,0-2-323,0 10 0,0 10 0,0 11 0,1 6-130,4 8 0,-1 4 0,5 3 0,1 4-697,-2 1 0,5 4 0,-4 7 0,0 4 0,1 0 0,-5-2 0,3-6 0,-1 0 0,-4 0 0,4-7 0,-3-5 0,1-6 0,2-6 0,-4-11 0,5-4 0,-1-4 0,-2-8 0,-5-3 0,0-10 0,0-3 0,-2-7 0,-1-1 0,-2-4 0,-6-1 0,2-5 0,0 2-49,-1-3 1,0 0 0,-3-4 0,1-4-652,3-4 1,0 2 0,-2-3 0,3-2 322,1-5 0,2 1 0,5-5 0,0 2 201,0 0 1,0 0-1,0 5 1,0 0 20,0 0 0,2 0 0,3 1 0,6 3 18,7 0 1,-1 8 0,4-3 0,0 4-12,4 2 1,1 6 0,0 3-1,-2 6 63,3 4 1,-5-3 0,1 5 0,0 0 54,0 3 1,-5 3-1,2 2 1,-2 2 261,1 3 0,-2 8 0,2 8 0,-3 3 248,-1 7 1,0 0 0,0 9 0,-1 0 152,1 3 1,0 1 0,-1 2 0,1 1-135,0 2 1,4 0-1,-1-3 1,-3 1-494,-4 2 1,-1 2-1,5-4 1,0 1-7,-1-6 0,-4 0 0,0-7 0,0-3 0,-2-1 0,0-3 0,-3-3 0,5-6 0,-4-2 0,-1-3 0,-3-5 0,-2-5 0,0-8 0,0-10 0,0-5 0,0-1-649,0-1 1,0-2-1,-2-6 1,-1-1-140,-2 1 1,-5-5-1,5-2 1,0-2 203,-1-3 0,3-1 0,-6-4 0,3-1 303,3-2 0,1-2 0,2 2 0,0-1 62,0 2 1,0-1 0,2 12 0,3-1 8,4 4 1,4-1 0,4 6 0,2 6 116,6 5 1,-2 8-1,1 2 1,1 2 155,-2 2 1,4 3-1,-2 1 1,1 0-21,-2 0 0,3 1 0,-6 4 0,0 5 366,0 3 1,-1 4 0,-5 1 0,-1 3 252,1 2 0,-2-1 0,-2 5 1,-1-3 164,2 2 0,-1 7 1,1 1-1,-4 1-130,-2 0 1,4-2 0,-3 8-1,-1 3-580,1 3 1,4 7 0,-1-1 0,3 2-118,2 6 0,4-4 0,1-5 0,-1-1 0,3-4 0,1-3 0,6-3 0,0-5 0,1-5 0,-7-5 0,-2-11 0,-2-2-443,1-3 0,0 1 443,-6-6 0,1-66 0,0-20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3:57.060"/>
    </inkml:context>
    <inkml:brush xml:id="br0">
      <inkml:brushProperty name="width" value="0.17143" units="cm"/>
      <inkml:brushProperty name="height" value="0.17143" units="cm"/>
      <inkml:brushProperty name="color" value="#CC0066"/>
    </inkml:brush>
  </inkml:definitions>
  <inkml:trace contextRef="#ctx0" brushRef="#br0">0 192 7777,'15'0'1296,"-5"0"0,0 0-79,1 0 1,2 1-1,0 6-440,-3 8 1,1 6 0,-4 12 0,-1 4-151,1 7 1,-2 5-1,-4 0 1,3 5-148,1 3 0,0 2 0,-5 0 0,0 0-173,0-1 1,0 6 0,0 0-1,0-2-108,0-2 0,0-7 0,1-4 0,2-2 17,2 2 0,0-5 1,-5 2-1,0-7-277,0-3 0,0-7 1,0-6 320,0-2-705,0-7 392,0-8 1,0-24-1,0-5 16,0-1 1,-5-4 0,-1 7 0,-2-1 25,-4 1 1,4-5 0,0 3-1,0-1 12,0-1 1,-1 2-1,-2-3 1,3 2 53,1-2 0,-3 1 0,6-3 0,0-1-4,3 3 0,1-4 0,0 6 1,0-7-8,0-8 0,1 6 0,4-8 1,5 5-49,3 2 0,2-12 1,-1 2-1,1-2-50,0 1 0,4 1 0,-1 0 0,-3-1 92,-3 1 1,-3 2-1,6 3 1,0 4 59,-1 4 0,-4 2 1,-2 0-1,1-1-24,-1 1 1,0 6 0,3 3 0,-1 2 18,2-1 1,1 7 0,0-2 0,0 2-68,1 4 1,0-3 0,8 6-1,1 1-227,0 3 1,2 1-1,4 0 1,0 0 45,1 0 0,-1 0 1,1 0-1,-3 0 195,-2 0 1,3 1 0,-6 3-1,1 2 80,-3 2 1,0-3-1,-2 3 1,-2 1 65,2-1 1,1-3 0,-1 4-44,2 3 0,4 1 0,-4 0 0,-2-2 41,-2-1 0,-1 5 0,1 5 0,2-3 24,2 0 1,0 4 0,-6 4 0,1 2 116,0 3 0,-1 6 0,1 3 0,0 3-325,-1 2 0,1 1 0,0 0 0,0 3 0,-1 1 0,-4 0 0,0-5 0,0 0 0,-2 0 0,10 0 0,-4-2 0,4-1 0,4-2 0,-4-4 0,6 2 0,2-2 0,2-8 0,3 1 0,3-8 0,6-2 0,2-2 0,2-1 0,0-2 0,0-2 0,0-1 0,-6-7 0,-4 2 0,-4-3-2471,-6-2 0,-4-13 2471,-10-7 0,-17-65 0,-1 34 0,0-1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24:01.194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221 310 8624,'-15'0'4893,"7"-7"-4415,3-3 0,4-3 0,1-2 0,0 1-116,0-1 0,0 4 0,1-2 1,4-4-171,5 1 0,3-2 0,2 0 1,1-2-69,4 2 0,3 2 0,6 1 1,2 1-41,3-1 1,-1-3 0,4 3 0,1 7-161,0 5 1,-4 3-1,5 0 1,-1 0-49,-6 0 0,3 0 1,-13 3-1,1 7 177,-3 10 0,-9 6 0,-2 3 0,-3 2 148,-3 3 1,-1-1-1,-2 6 1,0 0 193,0-1 0,-2 6 0,-3-1 1,-4 4 35,-4 0 1,-9-4-1,-1-1 1,1 4-130,2 0 1,-3-1 0,0 0 0,0-1-108,4 0 0,-4-5 0,-2 0 1,-2 2-15,-3 1 0,1-4 0,-2-4 0,-2-3-41,-1-1 0,-10-1 0,5-1 0,1-2-141,0-2 1,7-6 0,-3 2-1,3-4 47,2-1 0,6 0 1,3-2-1,6-2 65,4-1 1,-2-5 263,7 5 0,1-5-41,4 4 0,1-4 1,6 4-1,6-1-135,5 0 0,8-5 0,-2 4 0,4-2-194,2-1 1,-1 1 0,2-5-1,3 0-58,5 0 1,1 0 0,2 0-1,5 0-63,4 0 1,1 5-1,4 0 1,-4-2 84,-1-1 0,3-2 0,-5 0 0,-4 0-168,-4 0 0,-6 0 0,-11 0 0,-4 0-2300,-4 0-1089,-8 0 513,-1 0 1,-19 0 3074,-2 0 0,2 0 0,6 0 0</inkml:trace>
  <inkml:trace contextRef="#ctx0" brushRef="#br0" timeOffset="701">1294 795 7692,'13'29'664,"-10"0"1,9 2 0,-6 5 439,-1 8 0,0 9 0,-5 9 0,0 3-272,0 2 1,0 2 0,0 4 0,2 1-200,3-1 1,-4-1 0,4-2-1,-3-4-427,-2-6 0,0 0 0,0-11 1,0-3-294,0-5 1,0-5-1,0-8 1,0-4-23,0-4 0,0 1-736,0-1 257,0-7 0,5-8 1,0-12 240,-2-8 1,-1-6 0,-2-10-1,0-3-48,0-5 0,0-10 0,0-5 1,0-5 16,0-5 1,0 2 0,-2-8-1,-1-2 162,-2 0 1,-5-1-1,5 6 1,2-7 196,1-1 0,2-5 1,0 3-1,0 5 128,0 7 0,2 1 0,3 4 1,6 6 71,7 7 1,5 6 0,8 13 0,2 4 56,1 4 0,10 4 0,-3 3 1,0 3 4,1 5 1,1 3 0,-1 2-1,-1 0 34,-2 0 1,-9 0 0,2 0 0,-1 2-159,-5 3 1,4 3 0,-7 5 0,-1-1-25,-2-3 0,-9 6 0,-1 6 1,0 0 95,-2 1 1,-1 5 0,-7 1 0,0 8 69,0 7 1,0-3-1,0 9 1,0-1-12,0 1 0,-12-3 1,-4 3-1,-7-5-114,-8-5 1,0-3 0,-6-7 0,-1 1-51,0-1 0,4-6 1,-3-5-1,1-5 138,3-3 1,-5-2-1,1 2 1,-1-5-38,4-4 1,3-1 0,2 0 0,-1-3-174,1-7 1,9 0 0,2-11 0,2 1-483,4 1 1,-2-1 0,4 6-1,-2-1-5391,3 0 5859,-4 0 0,31 14 0,0 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00.07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309 118 7872,'15'0'-1492,"-7"-6"1648,5 4 0,-5-9 592,7 6 0,-7-7-386,-3 3 1,-3 1-168,-2-2 0,-2 0-141,-3-5 1,2 7 0,-7 2 0,-1 1-62,-2 0 0,-2 0 0,0 5 0,1 0-62,-1 0 0,0 0 0,1 0 114,-1 0 1,0 0-1,0 0 1,1 0 33,-1 0 1,7 1 0,1 4-1,2 5 1,1 3 1,-3 2-1,4 0 1,-2-1 19,2 1 1,1 0 0,2-1 0,0 1-9,0 0 0,0 0 0,0-1 0,0 1-45,0 0 0,5-1 1,1-1-1,1-1-3,-1-2 0,1-1 0,-2 6-75,5 0 1,-2 0 0,0-1 0,0-1 6,0-3 0,-4 3 0,2-3 0,-1 3 5,0 2 1,0-1-1,-5 1 1,0 0 0,0 0 0,0-6 1,0 1-1,0 2-45,0 1 0,0 1 1,0 1-42,0 0 1,-2-1 0,-3-1-15,-4-3 0,-5-3 0,0-7 0,-1 0 33,0 0 0,-1 0 0,-2 0 0,-2 0 61,2 0 0,7-2 0,3-3 0,0-5 4,0-3 0,-1-1 0,-2-1 0,3 0 83,1 1 1,-3-1 0,6 0 0,0 1-38,3-1 0,1 5 0,0 0 0,0-1 61,0-2 0,0 3 0,0 0 9,0-1 1,6 3 0,4-2 0,3 0-25,2 2 1,-1-4-1,1 6 1,1-2-15,4-4 0,-4 4 0,6 0 0,-1 0-99,3 0 0,4-2 0,0-5 1,-2 0-179,-1 1 1,-3-1 0,5-1-1,-5-2-130,0-2 0,-4 0 1,-9 6-321,-4-1 1,-3 5 668,-2 0 0,-33 1 0,-8-6 0</inkml:trace>
  <inkml:trace contextRef="#ctx0" brushRef="#br0" timeOffset="550">692 648 8252,'8'0'681,"-2"0"0,-7 0-682,-4 0 1,-3 0-1,-7 0 1,0 1 10,0 4 1,6-2 0,-1 7-1,0 2-62,2 1 0,0 6 0,4 1 1,-2-2 22,-2-2 0,4-1 0,-2 1 1,1 2-30,0 2 0,0-6 0,5-4 0,0 2-524,0 1 1,0 1-689,0 1 1270,0-7 0,0-40 0,0-17 0</inkml:trace>
  <inkml:trace contextRef="#ctx0" brushRef="#br0" timeOffset="834">471 559 6258,'0'10'937,"0"0"1,0 0-763,0 4 1,5-4 0,0 0 0,-2 2 1,-1 1 1,-2 1 0,0 1-1,0 0-81,0-1 0,0 3 0,0 1 0,0 1-161,0-1 1,0-6-1,0-3 1,-2 3-198,-3 1 1,2-3 0,-7-2-1,-1-2-374,-2-2 0,-2-3 636,0-1 0,-39-39 0,-9-10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02.31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704 103 10493,'-15'-5'86,"1"0"1,-1-1-1,-1 3 1,-2-4-156,-2-1 1,0 3-1,6-3 1,-1 0 44,0-1 0,-3 5 0,2-5 1,3 3 57,0 3 0,5-1 1,-2 1 52,-2-2 1,4 0 237,-2 5-287,7 0 42,-3 0-51,-1 0 1,4 0-25,-7 0 0,0 5 0,-3 2 0,2-1 7,1 1 0,0 3 0,-3-4-25,3 2 0,-3 2 1,3 5 7,-3-1 0,4-5 0,0-3-63,3 1-152,1-6 132,5 6 0,6-7 51,4 0 0,3 0 0,2 0 11,0 0 1,-1 5 0,1 1 0,0 1 0,0-1 1,-1 4 0,-1-3 0,-1-1 7,-2 1 0,-1 4 0,6-1 26,0 3 0,-7 2 1,-3-1-1,-4 1 76,-1 0 0,0 0 1,0-1-1,0 1-34,0 0 1,0 4 0,0 1-1,-3-2-76,-7-2 0,-1 0 0,-12 2 0,2 2-74,3-2 0,-5-2 1,0-1-1,-1 0-25,-1-1 0,1-5 0,-4-5 0,2-2 65,1-2 0,2 0 0,-3 0 1,3-2 92,2-2 1,2-5 0,4-7-1,0-4 5,0-4 0,6 3 0,1 1 0,-1 4-349,1 1 0,5-4 310,-2-1 0,49-13 0,13 2 0</inkml:trace>
  <inkml:trace contextRef="#ctx0" brushRef="#br0" timeOffset="851">866 603 9493,'0'-15'284,"0"0"1,0 6-1,-2 1-262,-3 1 1,2 0 0,-7 4 0,-1-2-20,-2 2 1,3 1-1,0 2 1,-2 0-67,-1 0 1,-1 0 0,-1 0 98,0 0 0,6 0 0,-1 0 11,-2 0 0,6 7 0,1 3 21,3 3 0,2-3 0,0-1 51,0 3 0,0 1-48,0 2 1,0-1-60,0 1 0,2-5 1,1 0-36,2 1 0,2-4 0,-4-1-36,2 1 0,5-4 1,-6 7-26,0 1 0,-1-4 0,0-1 36,2 1 1,0-4-1,-5 7 7,0 1 0,0-3 1,0 2 0,0 2 1,0-4-1,0 2 75,0 1 0,0-3 0,-2 0 17,-2-1 1,0 4 0,-6-3-103,-1 1 0,3 2 0,-2-6 89,-1-2 0,-2-1 0,-2-2 0,0 0 42,0 0 0,1 0 0,-1 0-34,0 0 1,6-2-1,-1-1 1,-2-5 37,-1-5 0,3 6 0,1-7 0,-1 0 7,2 1 0,0-1 1,3-1-152,-5 0 0,2 5 0,-1 1-826,3-3 885,1 6 0,25-20 0,4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05.28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0 7931,'0'9'287,"0"-3"0,1 1 31,4 2 1,-3 0 0,3 0 0,-4 3-106,-1 1 0,0 6 1,0 3-1,0 1-62,0 3 1,0 6 0,0 4-1,0 2-57,0 3 0,0-5 0,0 0 0,0-2-72,0 0 1,0 0 0,0-6 0,0-3-225,0-6 0,0-2 1,0-3-26,0 1 1,-1-7 186,-4-3 70,3-3 1,-4-4-1,6-3 23,0-5 1,0-3-1,0-1-20,0-1 1,0 0-1,0 1-38,0-1 0,0 0 0,0 0 0,0 1-120,0-1 1,1 2 0,4 2 0,5 1 39,3-2 1,2 4 0,-1 0 0,1 0 79,0 0 1,4 4 0,3 0-1,-1 2 44,0 2 0,0 0 0,-3 0 0,2 0 63,-2 0 1,-2 0 0,-1 0-70,-1 0 0,1 6 1,-2 4-1,-1 2-38,-3-3 0,-5 4 0,2-3 0,-1 5 22,0 5 0,0-9 1,-5 4-1,0-2 24,0 0 1,0 2 0,0-1-3,0 1 0,0 0 0,0-1 1,-2-1 25,-3-3 0,2 2 0,-7-6 0,-1 1-25,-2-1 1,-2 6 0,0-4 0,1 2-34,-1-1 0,0-5 0,1 1 0,-1-4-13,0-1 0,5 0 1,1 0-1,-3 0-39,-1 0 1,-6 0-1,-1 0 3,2 0 0,7-5 0,1-3-311,-2-5 1,-1 2-441,-1-9 793,5 4 0,36 1 0,13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2:04.13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0 163 7971,'0'-9'189,"0"1"998,0 3 83,7 4-317,-6-12-400,6 11 0,-5-5-270,2 7 0,-2 2 0,3 3 1,-3 5 96,-2 3 1,0 11-1,0 2 1,0 1 42,0 0 1,0 1-1,0 3 1,0 2-127,0 1 0,0 5 1,0-3-1,0 0-99,0 0 0,0-2 0,0-4 0,0-1-32,0 1 0,0-3 0,0 0 1,0-5-224,0 0 0,0-3 1,0-4-839,0 0-989,0-1-1059,0-6 1118,0-1 1825,0-7 0,6-26 0,2-7 0</inkml:trace>
  <inkml:trace contextRef="#ctx0" brushRef="#br0" timeOffset="784">809 177 7947,'0'-14'58,"0"5"0,0-4 466,0 4 0,0-5-67,0 0 0,0 4 1,-4 2-1,-4 1-165,-6 4 1,-9 1 0,1 2 0,0 0-52,-5 0 1,0 0 0,-3 2 0,1 3-81,0 5 1,4 3-1,1 3 1,-1 2-136,2 2 0,-3 4 0,5-4 1,0-1-219,-1 3 1,8-6-1,5 4 1,1-4 39,0-1 0,5-6 0,-2 1 165,3 2 0,9 1 0,3 0 1,4-3 133,6-6 0,1-2 1,5-2-1,-1 0-95,1 0 0,-3 0 0,1 0 1,1 0-95,-2 0 1,3 5-1,-7 0 1,1-2 29,1-1 0,2 3 1,5 1-2,-4 2 1,-2-3 0,-8 5 0,1 1 4,0 3 1,-1 5-1,1 1 1,-2-1-53,-3 3 0,1-1 1,-6 3-1,-1-2-108,-3-1 1,-1-5 0,0 4-1,0-4-47,0-1 1,-3-2 0,-5-2-1,-9-3-30,-4-1 0,2 3 0,-6-5 0,1-2 124,1-1 0,0-2 0,3 0 1,-3 0 319,1 0 1,0 0 0,8-2 268,-1-3 0,0-3 1,2-7-124,3 0 0,4 1 1,6-1-1,0 0-185,0 1 0,0-1 1,0 0-1,1-1-143,4-4 0,4 4 1,7-5-1,2 1-54,1 1 1,3-6 0,-4 4 0,1-2-118,-1-3 0,3 0 0,-1 0 0,-2 1-187,-2-1 1,-1-2 0,-2 0-1,-1 4-377,-3 4 0,-1-1 0,4 3-1648,-2 5 2366,-7 5 0,4 27 0,-7 6 0</inkml:trace>
  <inkml:trace contextRef="#ctx0" brushRef="#br0" timeOffset="1567">1529 163 7953,'10'-23'0,"0"3"179,-1 4 0,0 1 1,-3 2 697,1 3 1,-6-3-274,4 3 0,-5-1-423,-5 1 1,-3-1 0,-8 6 0,-2 2 19,-2 1 0,-6 2 0,3 0 0,0 0-81,4 0 0,-4 0 1,0 0-1,-2 0-93,1 0 0,4 6 1,-2 4-1,0 5-3,4 4 1,2-1 0,1 7 0,2-1-75,3-1 1,-1 5 0,6-3 0,2 1 63,1-2 1,2-3 0,0-6-1,0 0 79,0 0 1,2-2 0,4-2-1,7-3 30,5-1 0,9-2 1,-3-5-1,2 0-118,-1 0 1,1 0 0,-5 0 0,2 0-80,3 0 0,-5 0 0,-1 0 0,-2-2-107,1-3 0,-2-3 1,2-7 16,-2 1 1,-3-1-1,-1 0 65,-3 0 1,2 6-1,-7-1 23,-2-2 1,3-1 471,-1-1 108,0 5 182,-5 3 239,0 6 1,0 11-762,0 4 0,0 8 1,0-2-1,0 0-47,0 1 1,0 5-1,0 1 1,0 5 10,0 0 0,0 2 0,0 1 1,0 2-19,0 3 0,0-4 0,0 1 0,0-2-26,0-4 1,0-2 0,0-4 0,0-3-61,0-2 0,0-1 0,0-6 143,0 1-609,0-7-1724,-6-1 2166,4-7 0,-5-13 0,7-4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11.45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513 0 7320,'-15'0'-1082,"5"0"1626,1 0 0,-1 0 0,-5 0-304,0 0 0,6 0 0,-1 0-77,-2 0 1,4 0 0,-2 0-52,-1 0 1,-2 0 0,-2 0-87,1 0 1,4 0-25,0 0 1,0 0 143,-5 0 0,6 0-20,-1 0 1,5 0-10,-5 0 1,2 2 0,-3 1-34,1 2 0,5 5 0,-3-4 0,-1 1-75,1-1 0,3 4 0,-3-3 1,0 1-67,0 3 1,3 1 0,-3-1 7,1-1 0,2 0-36,5 4 1,0 1 37,0 0 0,2-2 103,3-3 1,3-4 0,7-6 0,0 0-67,-1 0 1,1 0 0,0 0 0,-1 0-49,1 0 1,1 0 0,2 0-10,2 0 0,0 0 1,-6 0-1,1 0 70,0 0 0,-2 2 0,-2 1 72,-1 2 1,-2 6 0,4-2 29,-3-1 0,-5 6 0,0 1-46,-2 8 1,-2-2 0,0 0 0,0-1 16,0 0 0,0 1 0,-2-3 0,-1 3-86,-2 2 1,-6-5-1,1 2 1,-3-4-50,-2-1 1,-1-2-1,-2-2 1,-3-3 51,-2-1 0,-2-2 0,-4-5 0,0 0 12,-1 0 0,2-4 0,2-5 1,2-11-64,-2-6 1,4-4 0,3 3 0,3 1-492,1 1 1,5 5-1,2-2 1,1 0 548,4 4 0,34-11 0,10-2 0</inkml:trace>
  <inkml:trace contextRef="#ctx0" brushRef="#br0" timeOffset="784">895 426 7849,'0'-9'0,"0"-1"-17,0-2 0,0 4 1,0-2-1,0-1 259,0-2 0,-2 3 0,-1 0-14,-2-1 1,-5 3 0,4 0-139,-2 1 0,-2-3 0,-5 5-107,1 2 0,-1 1 0,0 2 0,0 0 0,1 2 1,-1 1-1,2 4 63,3 1 0,-1 2 0,6 4 0,2 3 46,1 2 1,2-2 0,0 2 0,0-2 11,0-3 0,0 1 0,0 0 1,0-1-49,0 1 1,7-5 0,2-2 0,6 0-89,5 0 1,-4-4 0,4 1-89,-4-4 0,-1-1 0,-1 0 0,1 0-30,0 0 0,-6 0 1,0-1-1,-1-4 132,0-5 0,-5-3 0,4-3 0,-2-2 127,0-2 0,-1 5 0,-2 5 125,3-1 0,-3 3 554,3-2-432,-4 7-49,-1-4-254,0 20 0,0-3 0,0 11 1,0-1-20,0 0 0,0-1 0,0-3 0,0 2-40,0 2 0,0 6 0,0-1 0,0 2-21,0 3 1,0 1 0,0 2 0,0 1-95,0-1 1,-1 2 0,-3 0-1,-2-3 56,-2-1 0,3-3 0,-3-3 1,-1-6-30,1-2 1,-2 1-1,-6-2 1,-2-5-113,-2-2 0,-1-5 1,2-4-1,-4 0 29,0 0 1,-5 0 0,4-3 0,-4-5-46,-2-7 0,8-8 0,0 4 1,3 1-511,-1 2 732,1 1 0,10-13 0,3-3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10.08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103 1 11614,'0'15'59,"0"1"1,0 4-1,-1 4-47,-4 4 0,3 1 0,-3 1 1,3 1 20,2 3 1,0-3 0,0 5 0,0-3 3,0-4 0,0 2 0,0-10 0,0 1-29,0-1 1,0-2-1,0-4-322,0 0 0,7-7 0,3-3-472,3-4 1,-3-1 0,-1 0-82,3 0 0,-4 0 867,2 0 0,6-52 0,7-13 0</inkml:trace>
  <inkml:trace contextRef="#ctx0" brushRef="#br0" timeOffset="250">265 207 9804,'-10'0'271,"0"0"1,-1 0-328,-2 0 0,-2 0 0,-1 0-217,-4 0 1,-1 0 0,-4 0 0,4 0-1558,0 0 1830,11 0 0,-29-13 0,6-4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08.28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190 0 10643,'0'10'333,"0"0"0,0 0-283,0 4 0,0-4 0,0 0-36,0 1 1,-6 4-1,-4 3 1,-3 3-121,-2 2 0,1-5 0,-1 3 0,2-1 1,3 0 1,-3 1-1,3-3 1,-1 1 43,1-1 1,-1-1 0,4-3-76,-1 1 1,3 0-242,-5 0 455,7-7 0,-2-2-3,10-6 0,-2 0 0,7 0 0,1 0-19,2 0 1,7 0-1,0 0 1,-2 0-34,-2 0 0,4 0 0,-1 0 0,1 0-154,1 0 0,0 0 0,4 0 0,-4 0-73,0 0 0,-3 0 1,5 0-1,-2 0-336,-3 0 1,-2 0-653,-1 0 1192,0 0 0,-20-13 0,-5-3 0</inkml:trace>
  <inkml:trace contextRef="#ctx0" brushRef="#br0" timeOffset="317">323 133 7930,'6'14'239,"-4"-4"1,4-2 168,1-1 1,-5 4-1,2-1-17,-2 3 1,-2 7-1,0 1 1,0 2-109,0 3 1,0 2 0,0 3-1,0 1-143,0 3 0,0-1 1,0-5-1,0 1-313,0-1 0,-5-4 0,0-2-1212,2-2 0,-4-2 53,3-4 1,-3-7 1331,2-3 0,-10-36 0,-7-10 0</inkml:trace>
  <inkml:trace contextRef="#ctx0" brushRef="#br0" timeOffset="684">720 0 10707,'0'10'271,"-2"0"1,-1 3-157,-2 5 1,-5 0 0,3 5 0,1 1 8,-1 4 0,-2-2 1,4 8-1,1-2-103,3-3 1,1 2-1,0 2 1,0 1-31,0-1 1,6-7 0,6-3-1,4-2-210,4-3 0,-1-7 1,-4-3-1,1-1-542,4-4 0,-4-1 0,4-2-724,-4 0 1485,-8-7 0,12-34 0,-4-14 0</inkml:trace>
  <inkml:trace contextRef="#ctx0" brushRef="#br0" timeOffset="901">881 206 7913,'-8'0'-62,"-5"0"0,3 0 205,-3 0 0,2 0 1,-2 0-1,-4 0 357,1 0 0,0 0 0,-1 0 0,-1 0-440,-1 0 0,-1 0 1,5 0-1,1 0-1195,-1 0 1135,0 0 0,7 7 0,2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06.56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59 45 6923,'-8'0'1739,"1"-2"-1391,7-3-123,0 4 1,0-8-141,0 4 1,7 4-1,3-4-110,3 3 1,1 2-1,1 0 1,0 0 12,0 0 1,1 0-1,2 0 25,1 0 0,1 0 0,-5 0 117,-1 0 0,1 2-14,0 3 0,-7 3 0,-3 7-82,-3-1 0,-2-4 0,0 0 1,-2 0-20,-3-2 0,-3 3 0,-8-4 1,-2 1-43,-2 3 1,0-2 0,6-1-1,-1 0 1,0 0 0,5-3 0,1 3 51,-3-1 404,6-2-354,-1-5 1,9 0-93,3 0 1,3 0 0,7 0 0,-1 0-95,1 0 0,0 0 0,-1 0-61,1 0 0,0 0 0,-1 0 104,1 0 0,0 6 1,0 2 54,-1 1 1,-4 4 0,-2-4 0,0 4 28,1 2 0,-6 0 0,2 0 0,-4-1-14,-1 1 1,0 1 0,0 2 0,0 2-61,0-2 1,-6 3-1,-4-3 1,-3-3-29,-2-4 1,-6-3 0,-3 2-1,-3-5 0,3-3 0,-4-2 1,5 0-1,-1 0-81,-1 0 0,6-2 1,-4-3-1,2-5 167,3-3 0,8-28 0,3-6 0</inkml:trace>
  <inkml:trace contextRef="#ctx0" brushRef="#br0" timeOffset="717">456 1 8085,'8'1'1121,"-3"4"-834,-3 5 1,-2-2-1,0 2 1,0 1-156,0 2 1,0 7 0,0 1 0,0 0-108,0 1 0,0 2 0,0-1 0,0 2-108,0 1 0,0 0 0,0-8 0,0 1-188,0-1 0,0-1-25,0-3 293,0 1 341,0-7-208,0-1-190,0-20 1,0 3-23,0-10 0,0 9 0,0 1-4,0-1 1,0 2 0,1 1 76,4 2 0,-2 1 0,7 5 0,2-2 17,1-3 1,1 4 0,1-4 18,0 3 1,0 2 0,-1 0 0,1 0 26,0 0 1,-1 0 0,1 2 49,0 3 1,-2-2 0,-2 7-14,-1 1 1,-7 2 0,2 2 0,-3 0-22,-2-1 1,0 1-1,0 0 11,0-1 1,-2 6 0,-3 0-43,-4-2 0,-6-7 0,-3-3 0,-3 0-27,-2 1 1,5-6 0,-3 2-1,1-4-31,0-1 0,-4 0 1,4 0-1,2 0-136,2 0 0,-4-6 0,2-4 0,4-3-902,2-2 1057,9 7 0,49-25 0,19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13.50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207 147 7902,'9'0'-48,"1"0"108,2 0 1,1 0 394,1 0 1,-5-2-238,-4-2 1,-4-10 0,-1-5-18,0 1 0,0 6 0,0 3-39,0-3 1,0-1 0,-1 0-169,-4 3 0,1 2 0,-7 5 1,-4-2-172,-3 2 1,-1 1 0,4 2 0,0 0-145,1 0 1,-6 0 0,0 0 200,2 0 1,2 5 0,1 3 0,2 4 140,4 4 0,-3 2 1,7-3-1,2-1 248,1 1 0,2 5 0,2-1-89,3-1 0,3-2 0,7-2 1,-1-3-155,1-1 0,0-5 0,-1 3 0,1-2-98,0-2 0,0-3 1,-1-1-130,1 0 0,0 0 0,-1 0 67,1 0 1,-5-6 0,0-4 40,1-3 0,-4-2 78,-2 0 0,-4 6 156,-1-1 537,0 7 8,0-4-596,0 20 0,0-1 0,0 10 0,0 1 5,0 0 1,0-3 0,2 4 0,1 2-11,2 2 0,0 0 0,-5-2 0,0-3-26,0-2 1,0 4-1,0-4 1,-2 0-166,-3 0 1,-3-6 0,-8-7 0,-4 0-849,-4 1 0,-4-6 0,-1 2 0,-1-4 954,1-1 0,-20-26 0,-5-6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17.67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1 162 7968,'0'-10'855,"0"0"1,0 0-617,0-4 0,0 4 0,2 2-111,2 1 0,0 2 1,6 5-1,1 0 14,2 0 1,2-5 0,-1 1-117,1 0 1,0 3 0,0 1 0,-1 0 1,-4 0-1,0 0 116,1 0 0,-4 6 0,-2 6-14,-4 6 1,-1-2 0,0 4 0,0-4-19,0-1 1,0-1 0,-1 1 0,-3 0-45,0-1 0,-8 6 1,2-2-1,-3-2-81,-1 1 1,-1-6 0,0 9 0,0-6-53,1-4 0,4 3 1,2-3-1,0 3 104,-1 2 1,5-5 0,-5-1 30,3 3 0,1 1 13,5 2 0,0-1 0,2-1 62,2-3 1,5-3 0,7-7-49,4 0 1,-4 0 0,3 0-136,-2 0 0,-1 0 1,2 0-1,2 0-107,-2 0 1,-7 0 0,-1 0-1,1 0-747,2 0 1,-3 0 0,0 0-2374,1 0 3266,-4 0 0,-27-40 0,-12-9 0</inkml:trace>
  <inkml:trace contextRef="#ctx0" brushRef="#br0" timeOffset="567">383 0 7977,'15'0'281,"0"0"1,-6 0 0,1 2 132,2 3 0,-4-4 0,0 6 22,-2-1 1,-1 3 0,-5 5-204,0 1 1,0 6 0,0 2 0,0 2-5,0-1 0,0 1 1,0 4-1,-1 0-31,-4 1 0,3 9 0,-3 0 0,4-3-149,1-3 1,0-5-1,0-2 1,0-2-85,0 2 1,0-9-1,0-3-143,0-1 179,0-6 1,0-2-24,0-10 1,0-3 0,0-7-36,0 0 1,0-4 0,1-1-113,4 2 0,-2 2 0,6 1 0,-1 2-61,0 3 0,-3-3 0,5 5 0,1-2 61,2 0 0,2 2 0,-1-2 0,1 4 102,0-1 1,0 6 0,-1-4-1,1 3 193,0 2 1,-1 0-1,1 0 179,0 0 0,-5 0 0,-2 2 1,-2 3 111,-2 5 1,-3 3 0,-1 3 0,0 2-221,0 2 1,0-1 0,0-4 0,0 1-130,0 4 1,0-4 0,0 4-667,0-4 0,0-6 1,0 0 597,0 1 0,26-24 0,7-5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16.05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44 1 7445,'-15'0'1415,"6"0"-515,-1 0-59,7 0-585,-4 0 1,18 0-218,4 0 0,-2 0 0,-3 0 0,1 0-69,3 0 0,0 0 1,1 0-1,0 0-9,-1 0 0,1 0 1,0 0-1,-1 0-40,1 0 0,0 0 100,0 0 0,-1 0 1,1 2 24,0 2 1,-6-2-1,0 5 23,-3-1 0,-1-3 0,-5 7 235,0 2 1,0-4-50,0 2 0,0-1 1,0 6-102,0 0 0,0 0 0,0-1 0,0 1-29,0 0 0,0-1 0,0 3 0,0 2 55,0 6 0,0-4 0,0 0 0,0-1-60,0-1 1,-5 6 0,0-6 0,0 1-211,-1 1 1,4 1 0,-3 2-118,4-4 1,-4-4 0,0-1-2005,2-1 595,1-5 0,0-3 1616,-3-6 0,-3-20 0,-6-4 0</inkml:trace>
  <inkml:trace contextRef="#ctx0" brushRef="#br0" timeOffset="600">485 30 7938,'15'0'992,"-5"0"-246,-1 0 1,-4 0-238,5 0 1,-7 4-305,2 5 1,-3 3 0,-2 11 0,0 0-15,0-1 0,0-2 1,0 6-1,0 4-8,0 2 0,0 3 1,-2-6-1,-1 0-130,-2 1 0,0-1 1,5-1-1,0-2-104,0-2 0,0-10 0,0 0-280,0-1 164,0-6 81,0-1 1,0-7 0,0-4-37,0-5 0,0-3 1,0-2-1,0 1-106,0-1 1,0 3-1,2 1 1,1-2-15,2 2 0,6 1 0,-2-2 0,0 2 142,1-1 1,0 3-1,5 0 1,-1 0 93,1-1 0,-5 6 0,0-2 276,1 4 0,2 1 199,2 0 1,-7 1-138,-3 4 0,-3 3 0,-2 9 0,0 1-172,0 1 0,0 6 1,0-6-1,0-1-75,0-1 0,5 2 1,-1 1-581,0-2 1,-1-2 0,0-1 494,2-1 0,20-18 0,-1-6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19.75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89 15 7917,'10'0'39,"-1"0"1,1-2 381,5-2 0,0 2-184,-1-3 1,-4 3 0,0 2 73,1 0 1,2 0 0,2 0-163,0 0 1,-5 0 0,-1 0 0,3 0-43,1 0 1,-3 2 0,-1 1-1,1 4 7,-2 1 0,-1-3 1,-5 5-1,1 3 20,2 5 0,0-2 0,-5 4 0,0-4-128,0-1 0,-8-1 0,-6 3 0,-5 1-65,-4 1 1,3 1 0,-4-4 0,-2 2-86,-2 2 0,0-1 0,2-4 0,3 0-5,2-1 1,1 1 0,6 0 0,1 0 42,3-1 1,-2 1 134,8 0 1,-1 4 2,5 1 1,3-2 0,5-7 0,7-3-2,1-1 1,2 3 0,2-4 0,3 1-73,-1-1 0,1 1 0,-5-4 1,2 2-215,-2-2 0,-2-1 0,-1-2-1419,-1 0 1674,-5 0 0,-9-46 0,-9-11 0</inkml:trace>
  <inkml:trace contextRef="#ctx0" brushRef="#br0" timeOffset="484">530 191 7999,'24'0'85,"1"0"-29,-7 0 1,5 0 0,-5 0 241,1 0 1,1 0-1,-6 2 1,1 3-75,0 5 0,-2-2 0,-2 2 0,-2 3-15,-3 5 1,1-2-1,-4 4 1,2-4 28,-2-1 1,-1-1-1,-2 1 1,0 0-80,0 0 1,0 4-1,0 2 1,-2 1-137,-3-1 0,-3 3 0,-7-4 0,1-2-40,-1-2 0,5 1 1,-1 1-1,-4 1-55,-3-1 0,-2-2 1,6-1-1,-1-2-111,0-3 0,1 1 0,-3-6 0,-1-1 66,-1-3 0,-1-1 1,5 0-1,1 0 25,-1 0 0,-3-6 1,2-4-1,4-5 36,4-4 0,-3 2 0,2-4 0,1 1 15,3 1 0,4-1 1,1 4-1,0-2 46,0-2 1,0 1 0,1 4 0,4 0 16,5 1 1,5-1 0,4 2-1,6 1-24,3 3 0,1 4 0,0-5 0,1 0-104,-1 2 0,-1-3 0,-2 6 0,-3 0-250,-2-2 0,-1 6-913,-5-4 1269,-7 3 0,-2 2 0</inkml:trace>
  <inkml:trace contextRef="#ctx0" brushRef="#br0" timeOffset="1034">824 530 7931,'14'0'322,"-5"0"631,4 0-521,-12 0 0,6 6-270,-7 4 1,0 3-1,0 2-56,0-1 0,0-4 0,0 0 0,1 0-138,4-2 0,-1 8 0,5-4 0,3-3-118,1 0 1,2 0 0,-1-2 0,1-1 28,0 1 0,-1-2 0,1-5 0,0 0 49,0 0 1,-1 0-1,1 0 30,0 0 0,-6-7 0,0-2 0,-3-4 55,-3-2 0,-1-5 0,-2 1 0,0 1 152,0 1 1,0 1 0,0-2 0,0-2 21,0 2 0,-6 4 0,-4 2 0,-3 4 44,-2 2 1,-5 1 0,1 5 0,-1 0-135,-1 0 0,3 0 1,-5 0-1,2 0 52,3 0 0,2 6 1,1 6-1,0 6 0,0 6 1,2 4 0,2 3 0,3 2-83,1 1 1,2 0 0,5-3 0,0 0-9,0-1 1,2 7 0,3-9 0,5-2-269,3-5 1,3-4 0,2-3 0,2 1-964,-2 0 1,-2-5 1171,-1-1 0,32-25 0,9-2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22.42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309 221 7919,'0'-10'63,"0"0"0,5 6 400,-1-6 0,3 2-157,-2-2 1,-3-3-187,2 3 1,-2 2-1,-2-2-22,0-1 1,-2-1-1,-1 1 1,-3 1-81,-3-2 0,0-1 0,-6 0 0,0 2 65,1 1 1,-6 2 0,0-2-50,2 5 0,-3 4 0,2 1 0,1 0-37,1 0 0,3 0 0,-1 0 0,0 0 0,1 0 0,-1 0 0,2 1 0,1 4 13,3 5 1,4 3 0,-4 2 0,3-1 94,3 1 0,1 0 1,2-1-1,0 1 70,0 0 0,2-5 0,4-1 0,7 3-78,5 1 1,3-3 0,-1 0-1,3-1-36,0 0 1,0 4-1,-5-5 1,1 0-204,-1-3 1,-2-4-1,-1-1 1,0 0-101,0 0 0,-6 0 1,1 0-1,0-1 55,-2-4 0,-1-3 0,-6-7 0,3 0 104,0 1 1,1-1-1,-3 0 112,3 1 0,-3-1 604,2 0 176,-2 7-513,-2 1 0,0 19 0,0 4-110,0 5 1,0-1-1,0 6 1,0 4-25,0 2 0,-5 3 0,0-4 0,2 3 9,1 5 1,-3-1-1,1-1 1,0-1-97,3-3 1,1-2 0,0-2 0,0-1-224,0-4 0,0-2-1268,0-8 55,0-5 0,-2-3 1361,-3-6 0,-16-52 0,-10-13 0</inkml:trace>
  <inkml:trace contextRef="#ctx0" brushRef="#br0" timeOffset="583">559 471 8233,'9'0'1727,"0"2"-1467,-3 2 1,-1 5 0,-3 4-92,3-4 1,-4 5 0,6-6-222,-1 0 0,-4 5 0,4-5 0,-1 2-46,0 0 0,7-5 1,-3 4 21,4 3 1,2-1 0,0-1 0,0-5-9,-1-3 0,-2-2 0,1 0 43,3 0 0,-3 0 0,-3 0-41,1 0 0,1-4 0,-2-4 0,-5-7 56,-4-1 1,-1-2 0,0 0-1,0-1 74,0 1 0,0 1 0,0 3 154,0-1 0,-1 2 0,-3 1 1,-2 4-60,-2 2 1,-2-1 0,-5 4-1,0-2-145,1 2 0,-1 1 0,-1 2-16,-4 0 1,-1 0 0,-4 2 0,6 3 136,2 4 0,-1 0 1,2 0-1,5 3 75,2 1 1,0 7 0,2-1 0,1 1 51,-1 1 0,2-3 0,5 6 1,0 1-155,0-2 0,12 5 0,2-6 0,4 1-136,4-3 1,0 1 0,8-1 0,-2-2-171,-4-2 0,2-3 1,-6-1-1,-2-4 214,-2-2 0,5-27 0,2-12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26.39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15 60 7592,'15'0'954,"-7"-2"0,-2-1-229,1-2 1,1 0-336,7 5 0,-7 2-198,-3 2 1,-4 5 0,-1 5 0,2 1-154,3 0 0,-3 4 0,2 1 1,-2-2-152,-2-2 0,5 1 0,2-1 0,-1 0-38,1-3 1,4-1 0,-1 1 0,5-2-47,4-1 0,-3-5 0,6 3 0,-3-1-33,1-4 0,-1-2 0,-4-1 57,0 0 0,-2-1 0,-3-4 69,-5-5 1,-4-5 0,-1-3 0,0-1 61,0 1 1,0-3 0,0-1 0,0 0 54,0-5 1,0 6 0,0 0 0,0 1 81,0 1 1,0-1 910,0 5-704,0 7 0,2 2 0,3 9-105,5 7 0,-4 0 1,-1 11-1,-3 0-21,-2 4 1,1-1-1,3 4 1,0 3-14,0 0 1,-3 0-1,-1-2 1,0 2-16,0 4 0,0 1 0,0 4 0,0-2-94,0-2 1,0 8-1,0-5 1,0-3-160,0-3 0,-1-4 0,-3 1 0,-4-3-203,-5-2 0,2-6 0,-10-7 0,-2-4-162,-7-1 0,1-2 0,-5-5 0,1 0-291,-1 0 0,3-12 0,-2-3 760,7-1 0,-2-59 0,5-13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2:10.43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89 206 9119,'0'-15'401,"0"5"0,-2 2 0,-1 0-48,-2 0 0,-1 5 0,3-4 271,-2 1 1,0 2-105,5-6 0,0 1-318,0-6 1,0 0-206,0 1 1,6 1 0,6 1 0,6 4-61,6 1 0,-1 2 0,2 5 0,1 0 48,1 0 0,-2 0 0,-1 0 0,1 0 45,-2 0 1,0 0 0,-5 0-1,1 0 65,-1 0 0,-2 2-11,-1 3 1,-7 8 0,-3 7 0,-3-2 66,-2-2 1,0 0 0,0 4 0,0 3 49,0 0 1,0 4-1,0-2 1,-2 4-78,-3 6 1,-3-4-1,-7 5 1,-1-2-107,-3 0 1,2 2 0,-4-3 0,0 1-50,-4-1 0,2-2 1,-1-2-1,-1 1 23,3-1 1,-5-6-1,6-4 1,0-2-16,0-3 0,-4-1 0,6-1 1,2-2 104,6 1 1,-2-4 282,3-2-71,3-4-281,1-1 1,8 0-1,2 0 1,6 0-38,3 0 0,2 0 0,0 0 0,1 0 103,4 0 0,-4 0 0,5 0 0,0 0-60,4 0 1,3 0 0,3 0 0,1 0-91,3 0 0,1 0 0,-4 0 1,3 0-229,-3 0 0,3 0 1,-4 0-1,-4 0-1595,1 0 0,-7 0-1995,-1 0 3889,-4 0 0,-21-32 0,-4-9 0</inkml:trace>
  <inkml:trace contextRef="#ctx0" brushRef="#br0" timeOffset="733">912 118 7749,'8'0'1356,"5"-2"-978,-3-3 0,-2 4 0,2-6 0,2 2-180,1 0 1,1 0 0,1 4 0,0-3-164,0-1 0,4 1 0,2 4 0,1 0-44,-1 0 0,3-5 0,-2 0 0,-1 2-69,0 1 0,4 2 0,-4 0 0,0 0-50,0 0 0,-1 0 1,-5 0 133,-1 0 0,-1 2 0,-3 2 116,-5 6 1,-3 3-1,-2 2 1,0 1 30,0 4 0,0-2 0,-2 5 1,-3 0-113,-5-1 1,-3 1 0,-3 2 0,-4-6-1,-4-2 0,3 1 0,1-2 0,2-3 52,-2 0 0,4-1 0,-4-1 28,4-1 0,6-2 0,2 3 0,0-2 293,0-3-242,5-1 0,-2-5 0,10 0-108,4 0 1,0 0 0,2-2 0,4-1-167,3-2 0,1-5 0,-4 6 0,1 0-106,4 3 1,1 1 0,4 0 0,-4 0 124,0 0 0,-3 0 0,5 0 0,-2 0 54,-3 0 0,3 11 0,-1 5 0,-2 6 20,-2 4 1,-8 2-1,-3 1 1,-3 0 34,-2 1 0,0-1 0,0 1 1,0-3-23,0-2 0,-7 1 1,-4-6-1,-7-1-31,-7 2 0,3-6 0,-3 1 0,-1-6-109,-2-3 0,-3 3 0,0-6 0,0 0-134,3-3 0,-1-1 0,-2 0 0,3 0-479,0 0 0,4-6 0,3-4 0,6-5 749,2-4 0,19-37 0,4-14 0</inkml:trace>
  <inkml:trace contextRef="#ctx0" brushRef="#br0" timeOffset="1500">2279 29 7782,'0'-9'525,"0"-1"1,-6 7-1,-4-2 1,-3 3-233,-2 2 1,-4 0 0,-3 0 0,-1 0-63,-3 0 1,-5 0-1,-1 0 1,1 0-119,-2 0 0,0 0 1,4 0-1,0 0-39,-1 0 0,6 0 0,1 2 1,2 1 50,3 2 0,3 6 0,3-3-35,3 1 1,5 4 0,-1-3-56,4 3 1,1 1 0,0 1-101,0 0 1,1-2 0,3-2-14,1-1 0,1-2 0,-1 2 1,3-4-133,0 1 0,5-5 0,-3 3-184,3-4 0,2-1 0,0 0-111,-1 0 0,1 0 0,0 0 168,0 0 1,-1 0 0,1 0 0,0 0 141,-1 0 0,3 0 0,1 0 0,1 0 111,-1 0 1,3 0 0,1 0 0,-1 0 240,0 0 1,5 0 0,-1 3 0,2 7 105,3 10 1,-2 1 0,-4 4 0,-4 1 111,-4 1 0,-1 3 0,-1 1 0,0 2 6,-5 1 0,-2 0 1,-7-4-1,0 1-82,0 3 0,0-3 0,-2 2 1,-4-6-138,-9-2 1,-1-6 0,-9 4 0,-3-1-123,-4-5 0,4-3 0,-5-3 0,1 2-96,1-2 0,-4-6 1,4 0-1,4-3 25,-1-2 1,2 0 0,-1 0-1,5-2-72,0-3 0,8-8 0,6-6 0,1 1-550,4 1 1,1 3 652,2-1 0,39-19 0,10-5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28.42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324 29 7867,'0'-8'1586,"0"0"-772,0 3 0,-2 4-586,-2-4 1,-5 3 0,-5 2 0,-3 0-56,-2 0 1,-2 0 0,-6 0 0,3 2-133,-2 3 0,3 4 1,0 11-1,2 5-108,3 2 0,-2 8 0,4-1 0,4 0 0,4 2 1,-1-3-1,4 6 1,1 0 75,3-1 1,1-2-1,0-9 1,0 0 11,0-3 0,6-1 1,6 1-1,4-4-36,4-4 0,6-6 1,-2-2-1,2 0-132,-1 1 0,4-6 0,-3 2 1,5-4-48,2-1 0,-7 0 0,5 0 0,-6 0-12,-4 0 0,3-6 1,-4-4-1,-2-5 3,-2-4 0,-7 1 1,-5-7-1,-2 1 34,-2 1 1,0-3-1,0 6 1,0 1 182,0-3 1,-6 6-1,-4-2 1,-5 5 211,-5 3 0,2 7 0,-4-2 0,-1 3 174,0 2 0,0 0 0,-1 0 1,2 2-96,1 3 1,0 5 0,-4 8 0,6 3-105,2 2 1,4-4 0,2 6-1,3 1-473,1 2 1,-3-5-1,5-4 1,2-2-1893,2-3 2164,1 1 0,32-7 0,9-1 0</inkml:trace>
  <inkml:trace contextRef="#ctx0" brushRef="#br0" timeOffset="734">927 221 7510,'-15'0'166,"0"0"0,1 0 0,-3 0-25,-2 0 1,2 1-1,-2 2-49,2 2 0,3 5 0,1-3 1,1-1 40,2 1 0,6 3 1,-5-4-73,3 2 0,1 2 0,5 5-92,0-1 0,0-4 0,0 0-36,0 2 0,2-4 1,2 0-1,6-2 5,3-2 1,2 2 0,0-1 22,-1-2 1,6 4 0,0-2 0,-2 0-38,-2 1 0,-1-4 1,-1 3-1,-1-2 22,-3 2 0,3-3 0,-5 4 1,2-1 86,0 0 1,-5 5 0,3-4 100,-1 2 1,-2 2-1,-5 5 35,0 0 1,0-6 0,0 1-21,0 2 0,0 1 1,-2 1-1,-3 1-65,-5 0 1,-8-5 0,-1-1 0,-1 1-73,-1-2 0,3 4 0,-5-6 0,0 1 25,0-1 0,4-1 0,-4-5 0,2 0-59,3 0 0,1 0 0,3 0 1,0-1-775,5-4 796,-4 3 0,18-50 0,-4-5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27.31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15 45 8542,'7'-8'959,"-4"-4"-713,7 7 0,-7-1 0,4 3 350,-1-2-306,-4 0 1,5 7 0,-7 2-60,0 6 1,0 5 0,0 5 0,0 4-24,0 4 0,-5 1 0,0 1 0,1-1-91,3 0 0,1 2 0,0 0 0,0 0-301,0-3 1,0-7-1,1 2 1,6 0-118,8 0 0,1-7 1,7 1-1,0-7-250,0-4 1,-5-1 0,1-5 0,-2 0-948,-3 0 1498,1 0 0,6-26 0,2-7 0</inkml:trace>
  <inkml:trace contextRef="#ctx0" brushRef="#br0" timeOffset="217">265 192 7945,'-8'0'-214,"-5"0"815,3 0 0,-3 0 1,-1 0-386,-1 0 1,-2 0 0,0 0 0,-3 0-358,2 0 0,2 0 1,1 0 140,0 0 0,-19 33 0,-5 7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24.74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309 0 11171,'-14'0'0,"-1"0"41,0 0 1,1 0 0,-1 0 0,-1 0-72,-4 0 0,-1 0 1,-4 0-1,4 0-65,0 0 1,4 0 0,-2 2 0,2 1-22,3 2 0,1 7 0,1-3 0,4 4 135,2 2 1,1 0-1,5 0 1,0 1 46,0 3 0,0-2 0,0 2 0,0-2-18,0-3 1,0 1 26,0 0-102,0-1 1,1-5-30,4-4 1,-2-4 0,7-1 53,2 0 0,-4 0 24,2 0 0,-1 0 0,6 0-32,0 0 1,0 0-1,-1 0-103,1 0 0,1 0 0,2 0 0,2 0 34,-2 0 0,-2 0 1,-1 0-1,1 0 35,4 0 1,-4 0 0,4 0 95,-4 0 0,-1 7 1,-2 3-1,-2 4 63,-1 6 0,-7 1 0,2 5 0,-3-3-125,-2-2 0,0 4 1,-2-4-1,-3 0-89,-4 0 1,-9 4-1,-4-5 1,1-2-20,0-2 0,-4-3 1,6-2-1,-1-2-68,-1-3 0,3-1 0,-5-5 0,2 0 53,3 0 0,2-2 0,1-3 0,0-4-151,0-4 1,6-9-1,1-1 284,1 1 0,9-32 0,6-2 0</inkml:trace>
  <inkml:trace contextRef="#ctx0" brushRef="#br0" timeOffset="416">1015 250 7881,'10'-13'136,"-2"2"245,-2 1 0,-1 5 0,-5-5 266,0-1 0,0-2 0,-3 0-355,-7 3 1,-1 3-1,-12 7 1,0 0-184,0 0 1,-1 0-1,-4 0 1,3 0-89,6 0 1,-2 8 0,3 6 0,3 5-80,4 4 1,7 1 0,-1 8-1,4-1-31,1-2 1,0 4-1,1-11 1,6 3 45,8-1 1,4-6 0,7 2 0,-1-4-274,1-1 1,-5-2 0,-1-1 0,-4-4-1983,-1-2 2298,-7-1 0,-34-57 0,-15-13 0</inkml:trace>
  <inkml:trace contextRef="#ctx0" brushRef="#br0" timeOffset="650">662 206 8055,'0'-10'2541,"0"0"-2496,0 7 1,5-2 0,0 12 0,0 6 54,1 5 0,1 8 1,4 0-1,-2 5 3,-3 3 0,-1-4 0,-5-7 0,0 0-232,0-1 1,0-4-180,0 2 0,-8-5 1,-5-5-1,-7-6-1686,-3-2 1994,-1-2 0,-45-46 0,-9-11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30.74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45 15 7502,'-15'0'1493,"7"0"-597,-5 0-230,11 0-534,-4 0-120,6-6 1,2 4-1,2-3 96,6 4 1,3 1 0,4 0 1,2 0 0,-2 0 1,4 0-1,-2 0-42,1 0 0,4 0 0,-2 0 1,-1 0-51,0 0 1,5 0-1,-1 0 1,1 0-75,-2 0 0,-2 0 0,-8 0 0,1 0 26,0 0 0,-5 0-46,-1 0 183,-5 6 0,2-3 117,-6 7 1,0 0 0,-1 3-183,-4-3 1,-8 1 0,-7-4 0,2 1-48,2 4 0,6 1 1,0 1-1,-1 1-52,-2 0 1,-2-2-1,0-2 1,2-1-13,3 1 0,-1 2 0,4 2 1,1 0 59,-1 0 1,-3 1 130,6 4 1,-1-4-72,5 3 1,1-4 0,4-5 0,5-5-22,3-4 0,-3-1 0,0 0 0,3 0-4,5 0 0,-2 0 0,4 0 1,-2 0-63,1 0 0,-1 0 0,7 0 0,1 0-138,2 0 1,-1 0-1,-1 0 1,1 0-147,4 0 1,-7 0-1,6 0 1,-4 0 319,-3 0 0,4-6 0,-4-2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31.86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44 7831,'8'0'-299,"5"0"714,-3 0 1,3 0 106,1 0 0,-4 0-497,0 0 1,0 0 183,4 0 1,-4 0-8,0 0 0,-5-5 0,5 0-59,1 2 0,-3 1 1,2 1-46,2-4 1,1 3 0,1-3-183,1 4 1,0 1 0,-1 0 0,1-2-71,0-3 0,0 4 0,-1-4 72,1 3 0,-5 2 0,0 0 27,1 0 286,-4 0 336,-1 0-275,-6 0 0,0 7-170,0 2 1,0 4 0,-2 1-31,-2-5 0,0 4 0,-4-3 0,2 3 38,2 2 1,-2 0-1,-1 1 1,1 2-4,-1 2 0,-3 4 0,4-4 1,-1-2-26,1-2 1,-4 0 0,3 2 0,1 2-52,-1-2 1,2-2-1,5-1 1,-1-2-489,-4-3 1,3 3-813,-3-3-876,4-4 2125,1 1 0,0-20 0,0-4 0</inkml:trace>
  <inkml:trace contextRef="#ctx0" brushRef="#br0" timeOffset="548">486 118 7951,'8'0'2062,"5"0"-1683,-11 0 1,4 1-170,-6 4 0,0 5 0,0 8 0,0 2-92,0-2 0,0 0 1,0-1-1,0 5-94,0 1 1,0-4-1,0 6 1,0-1-78,0-1 1,2 3-1,1-6 1,3-2-68,3-2 1,0-6 0,8-2 0,1 0-3,1 0 0,-2-4 0,-4 1 0,3-4 18,0-1 0,7 0 0,0-1 7,0-4 0,-7-4 0,-6-5 0,2-1-86,1 0 1,-5-4 0,-3-2 0,-4-1 98,-1 1 1,0-3 0,0 4-1,0 0 78,0-1 0,0 3 0,0-5 1,0 0 102,0 1 0,-1 4 1,-3-2-1,-2 4 237,-2 1 0,3 7-805,-5 3-1391,7 3 1862,-4 2 0,20 53 0,4 12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33.89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104 0 7825,'9'0'331,"1"0"1,-5 0 0,5 0-427,1 0 0,-3 0 174,2 0 1,-5 2 0,5 3-2,1 4 1,-2 0 0,0-1 0,1 0-24,-2 0 0,4-3 0,-6 5 0,1 1 22,-1 2 1,4 2 0,-5 0 0,0-1-44,1 1 1,-4 0 0,3-1-64,-3 1 0,-2-5 1,-2 0-69,-3 1 0,2-4 0,-7-2 0,-1-2 8,-2 2 0,-2-4 0,0 4 1,0-3 66,1-2 1,-1 0 0,0 0 216,1 0 0,4 0 30,0 0 0,5 0-90,-5 0 0,7 6-122,-2 4 1,4-2 0,2 1-78,4-3 0,3 4 1,5-4-1,-1 1-23,-2-1 1,-6 4 0,6-3 0,0 1 65,-2 3 0,5-2 0,-5 0 1,2 3 18,0 1 0,-5 2 0,3-1 1,-1 1 6,-4 0 1,-1-1 0,-2 1 0,0 0-108,0-1 0,-2 1 0,-3-2-59,-5-3 1,-8 1-1,-1-4 1,1 0 66,1-1 0,3-1 0,-1-5 0,0 0 36,1 0 0,-1 0 0,0-2 29,0-3 1,2-3-1,2-6-694,1-1 723,0 0 0,2-26 0,2-6 0</inkml:trace>
  <inkml:trace contextRef="#ctx0" brushRef="#br0" timeOffset="434">647 529 7238,'9'-10'824,"-5"1"-390,-2-3 1,-2 4-1,0-2 1,0-1-225,0-2 0,0 3 0,-3 2 0,-5 1-184,-7 4 1,-3-4-1,2 2 1,-4 2-106,-4 2 1,2 1 0,1 0-1,0 0-108,-4 0 1,4 1 0,0 6 0,1 7 48,1 9 0,4 0 0,7 2 1,1-1 163,4-1 0,1 5 1,2-4-1,0 2 101,0-1 1,0 1 0,2-6 0,5-1-100,7 3 1,3-8 0,5 3 0,0-6-434,-4 0 0,3-2 405,-1 0 0,25-5 0,3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6:30:35.30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103 30 7834,'10'-8'265,"0"3"0,-5 2-173,4-2 0,-4 3 0,5-2 105,1 2 1,-2 2-136,0 0 1,1 0 0,5 2-114,0 2 0,-6 0 0,0 6 0,-3 1 35,-3 2 0,4-3 1,-2 0-1,-2 1 55,-1 2 0,-2 2 0,0 0-8,0-1 0,-5-4 1,-2 0-1,-1 1-47,-3 2 0,-7-3 0,-2 0 0,2 1-64,2 2 0,0-3 0,-2 0 31,-2 1 0,0 3 1,6-1-1,-1-2 42,0-1 1,2-5-1,2 3 1,3 0 110,1 0 0,2-3 0,5 5 166,0 1 0,2 2 0,3 2-230,4 0 0,9-5 1,2-2-1,-2 0-164,-2 0 1,-1-3 0,-2 5 0,-1 0-314,-3-2 1,1 5-1,3-3 437,-3 3 0,-3 14 0,-7 4 0</inkml:trace>
  <inkml:trace contextRef="#ctx0" brushRef="#br0" timeOffset="550">515 618 7853,'8'-14'-150,"3"4"1,-4 0 385,1-1 0,-5 2 1,2 0-1,-3-3 41,-2-1 1,0-2 0,0 1 0,-2-1-155,-3 0 0,0 1 1,-8 1-1,-3 1 75,0 2 1,-1 5-1,1-3 1,-2 2-164,-2 2 1,-4 3 0,4 1-1,2 0-95,2 0 1,1 1-1,1 4 1,0 5-82,5 3 1,-3 8 0,7 4 0,2 1 103,1-1 0,2-3 0,0-4 0,0 2 18,0-2 0,2-2 1,3-1-1,5-2-43,3-3 1,6 1-1,1-4 1,-2-1 14,-2 1 0,4-2 0,0-5 1,-2 0-67,-2 0 0,3 0 0,3 0 0,-1-2-63,0-3 1,-1-9 0,-4-9 0,2-2-11,2 1 1,1-1 0,-3-4 0,3-2-48,2-4 0,-5 0 1,1-5-1,-4 6 312,-5 3 0,-2 7 0,-5 1 1823,2 1-1462,0 9 0,-6 15 1,-4 13-1,-7 9-1,-6 9 1,2 0-1,-4 6 1,2 2-207,-1 1 0,4-3 0,-1-1 0,4 1-243,1 3 1,3-7 0,0 4 0,-1-8 9,1-7 0,-2-9 0,-4-8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D1DC7-83E7-F34E-B11A-5D623C28F2D2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15D54-556E-874E-8B34-D7C272F3E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15D54-556E-874E-8B34-D7C272F3E8F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E950A-84CF-2C1A-752D-49CBCB075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5A948-B517-8A88-1CAB-75239F7AB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6431C0B9-3ECF-A282-0F75-FB70FDDD5BB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If pupils are unsure on perimeter, use a highlighter with one colour for </a:t>
                </a:r>
                <a:r>
                  <a:rPr lang="en-GB" b="0" i="0">
                    <a:latin typeface="Cambria Math" panose="02040503050406030204" pitchFamily="18" charset="0"/>
                  </a:rPr>
                  <a:t>𝑎</a:t>
                </a:r>
                <a:r>
                  <a:rPr lang="en-GB" dirty="0"/>
                  <a:t> and one for </a:t>
                </a:r>
                <a:r>
                  <a:rPr lang="en-GB" b="0" i="0">
                    <a:latin typeface="Cambria Math" panose="02040503050406030204" pitchFamily="18" charset="0"/>
                  </a:rPr>
                  <a:t>𝑏</a:t>
                </a:r>
                <a:r>
                  <a:rPr lang="en-GB" dirty="0"/>
                  <a:t>. As you</a:t>
                </a:r>
                <a:r>
                  <a:rPr lang="en-GB" baseline="0" dirty="0"/>
                  <a:t> move around the shape, highlight the sides and write the relevant part of the expression as you go, highlighting the term in the expression in the same colour.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688F3-9991-097F-16B3-3836BD47A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65057-8E63-4A56-9237-21BC510E2A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5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B1B85-265A-13A8-674F-48D94CA78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EF3F0-DC2C-17C7-9F52-F04A3E92D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2E978A2-AB74-6466-B89F-7F6FE3367A0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If pupils are unsure on perimeter, use a highlighter with one colour for </a:t>
                </a:r>
                <a:r>
                  <a:rPr lang="en-GB" b="0" i="0">
                    <a:latin typeface="Cambria Math" panose="02040503050406030204" pitchFamily="18" charset="0"/>
                  </a:rPr>
                  <a:t>𝑎</a:t>
                </a:r>
                <a:r>
                  <a:rPr lang="en-GB" dirty="0"/>
                  <a:t> and one for </a:t>
                </a:r>
                <a:r>
                  <a:rPr lang="en-GB" b="0" i="0">
                    <a:latin typeface="Cambria Math" panose="02040503050406030204" pitchFamily="18" charset="0"/>
                  </a:rPr>
                  <a:t>𝑏</a:t>
                </a:r>
                <a:r>
                  <a:rPr lang="en-GB" dirty="0"/>
                  <a:t>. As you</a:t>
                </a:r>
                <a:r>
                  <a:rPr lang="en-GB" baseline="0" dirty="0"/>
                  <a:t> move around the shape, highlight the sides and write the relevant part of the expression as you go, highlighting the term in the expression in the same colour.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67868-7066-6023-D60B-1EA1664C6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65057-8E63-4A56-9237-21BC510E2A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6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If pupils are unsure on perimeter, use a highlighter with one colour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one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 As you</a:t>
                </a:r>
                <a:r>
                  <a:rPr lang="en-GB" baseline="0" dirty="0"/>
                  <a:t> move around the shape, highlight the sides and write the relevant part of the expression as you go, highlighting the term in the expression in the same colour.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If pupils are unsure on perimeter, use a highlighter with one colour for </a:t>
                </a:r>
                <a:r>
                  <a:rPr lang="en-GB" b="0" i="0">
                    <a:latin typeface="Cambria Math" panose="02040503050406030204" pitchFamily="18" charset="0"/>
                  </a:rPr>
                  <a:t>𝑎</a:t>
                </a:r>
                <a:r>
                  <a:rPr lang="en-GB" dirty="0"/>
                  <a:t> and one for </a:t>
                </a:r>
                <a:r>
                  <a:rPr lang="en-GB" b="0" i="0">
                    <a:latin typeface="Cambria Math" panose="02040503050406030204" pitchFamily="18" charset="0"/>
                  </a:rPr>
                  <a:t>𝑏</a:t>
                </a:r>
                <a:r>
                  <a:rPr lang="en-GB" dirty="0"/>
                  <a:t>. As you</a:t>
                </a:r>
                <a:r>
                  <a:rPr lang="en-GB" baseline="0" dirty="0"/>
                  <a:t> move around the shape, highlight the sides and write the relevant part of the expression as you go, highlighting the term in the expression in the same colour.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65057-8E63-4A56-9237-21BC510E2A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0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If pupils are unsure on perimeter, use a highlighter with one colour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one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 As you</a:t>
                </a:r>
                <a:r>
                  <a:rPr lang="en-GB" baseline="0" dirty="0"/>
                  <a:t> move around the shape, highlight the sides and write the relevant part of the expression as you go, highlighting the term in the expression in the same colour.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If pupils are unsure on perimeter, use a highlighter with one colour for </a:t>
                </a:r>
                <a:r>
                  <a:rPr lang="en-GB" b="0" i="0">
                    <a:latin typeface="Cambria Math" panose="02040503050406030204" pitchFamily="18" charset="0"/>
                  </a:rPr>
                  <a:t>𝑎</a:t>
                </a:r>
                <a:r>
                  <a:rPr lang="en-GB" dirty="0"/>
                  <a:t> and one for </a:t>
                </a:r>
                <a:r>
                  <a:rPr lang="en-GB" b="0" i="0">
                    <a:latin typeface="Cambria Math" panose="02040503050406030204" pitchFamily="18" charset="0"/>
                  </a:rPr>
                  <a:t>𝑏</a:t>
                </a:r>
                <a:r>
                  <a:rPr lang="en-GB" dirty="0"/>
                  <a:t>. As you</a:t>
                </a:r>
                <a:r>
                  <a:rPr lang="en-GB" baseline="0" dirty="0"/>
                  <a:t> move around the shape, highlight the sides and write the relevant part of the expression as you go, highlighting the term in the expression in the same colour.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65057-8E63-4A56-9237-21BC510E2AB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0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15D54-556E-874E-8B34-D7C272F3E8F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8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E491D-8DB7-DFC7-AC14-F3003EEC1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9A0C9-83FF-B6C5-155F-FB4A0FD48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89F55-D888-2BC5-5F7F-EE8773E1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A4CBA-1DC5-3FE5-0A62-9888DFBA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50EC9-2342-3A86-6771-1C94F47E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3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CE09-1F4A-0139-8F39-01EB0FAD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6B818-27BC-D205-9D0A-11ED504C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67C2-F7B0-FB66-6214-3C169B77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F8363-725D-6EA7-C525-B85ED979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1CAFA-B709-982E-0F17-53B71B7B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0EBB3-8723-E234-AFF8-DB1DDBE1D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0024C-224D-51C7-365D-06067D02F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D321-2D91-DCD7-B91F-2FDACBDC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93792-21E1-C2B1-4AC0-86B9D487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3267-F0E7-F314-4B34-ABCC7098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3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30A0-7955-22F3-526A-B550872B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555A5-F4F3-19B7-57AA-B9C033394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E1E99-DC66-12F5-ABA4-3CB2D082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C4A3C-EFBA-41CC-A75E-D269C2C9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3B6E6-0877-65C3-A976-1E401C58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7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9A7E-5644-8688-21C5-A223C686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323F4-5FDF-F5F1-3F6B-7615C9BF7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5F4C4-0E24-1ED4-3478-114D1E31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E7DED-C49F-9C9E-3E01-989E134D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6EE48-BB6B-1E94-835B-E8DD5AF5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3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37EE-0B2C-F2AA-6864-B9EB772D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D5B6-02DA-7C1E-724A-796A62303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C200D-8810-A239-24BA-C547F6AA9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FAD82-DD6F-1308-BE1C-718FE63B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4BAAB-7382-27D2-DD50-BE985F9F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8F70C-0C66-CF7A-A7AF-5B4E4794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5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E93-616B-B5E7-9344-4DA391D8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6015-2ECE-4E48-CD0D-55A72FA43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141F4-6E03-8C15-E159-5CB87EE47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7F375-6840-F9D7-6C54-F38B43F73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23BD2-71E0-5EBB-B29D-8A075B019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698DF-67C5-D08E-06FE-51A85558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81155-04A0-56B3-CB44-DE92B802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F56CB-CA89-E52C-4F1B-5468E786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8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F60C-8D53-5FC6-8CF7-A43C3A5E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2C093-5F5F-F98C-8415-76CDB3F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454CF-3BA7-3F48-A5F8-314D9671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B8F6-FE42-0682-73FA-FED45344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2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6846A-EE84-CC05-F7CC-8B6ADA0D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43727-4BA3-F07A-D76C-AAB5FE67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935F8-64BC-26F1-DCD2-A626388B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00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6369-42C3-F4E5-13AB-097880CB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825A-88E8-7B8D-9F85-B893D7C7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E474A-058B-81E1-209F-21229AD1A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AB5C5-5243-2272-AFB9-85F5BA73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9339F-FDF5-0806-EE32-F6F95A1F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356E9-B8EC-3FBE-6667-F460BA9C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9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5C36-F163-2A64-FC40-12ADA493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50837-21CC-1AA6-1B2D-789739FD9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C508-6F4A-AB43-69C2-8D1E39097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3D883-188D-85CD-F51F-2CE12B2F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85E0A-5311-8987-4626-A93B227B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BC458-8783-6E81-B5BD-9BACBEEA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8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582322-EBBC-3AF5-BB7B-17315DF5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CE4EC-2C07-CC07-6E3E-249BA88DF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D9831-1480-3936-C228-5E46EABC7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2FBCCE-237A-1047-AF7A-1178E677090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C3B6E-2748-DDB4-28B5-6BBFB6CC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50B5D-3649-C06B-5DD4-F306A8E97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3C2823-887F-2D43-8A96-B0E2ABD1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1.png"/><Relationship Id="rId34" Type="http://schemas.openxmlformats.org/officeDocument/2006/relationships/image" Target="../media/image3.png"/><Relationship Id="rId7" Type="http://schemas.openxmlformats.org/officeDocument/2006/relationships/image" Target="../media/image210.png"/><Relationship Id="rId12" Type="http://schemas.openxmlformats.org/officeDocument/2006/relationships/customXml" Target="../ink/ink49.xm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2" Type="http://schemas.openxmlformats.org/officeDocument/2006/relationships/audio" Target="../media/media11.m4a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29" Type="http://schemas.openxmlformats.org/officeDocument/2006/relationships/image" Target="../media/image65.png"/><Relationship Id="rId1" Type="http://schemas.microsoft.com/office/2007/relationships/media" Target="../media/media11.m4a"/><Relationship Id="rId6" Type="http://schemas.openxmlformats.org/officeDocument/2006/relationships/image" Target="../media/image2090.png"/><Relationship Id="rId11" Type="http://schemas.openxmlformats.org/officeDocument/2006/relationships/image" Target="../media/image214.png"/><Relationship Id="rId24" Type="http://schemas.openxmlformats.org/officeDocument/2006/relationships/customXml" Target="../ink/ink55.xml"/><Relationship Id="rId32" Type="http://schemas.openxmlformats.org/officeDocument/2006/relationships/customXml" Target="../ink/ink59.xml"/><Relationship Id="rId5" Type="http://schemas.openxmlformats.org/officeDocument/2006/relationships/image" Target="../media/image2080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customXml" Target="../ink/ink57.xml"/><Relationship Id="rId10" Type="http://schemas.openxmlformats.org/officeDocument/2006/relationships/image" Target="../media/image213.png"/><Relationship Id="rId19" Type="http://schemas.openxmlformats.org/officeDocument/2006/relationships/image" Target="../media/image60.png"/><Relationship Id="rId31" Type="http://schemas.openxmlformats.org/officeDocument/2006/relationships/image" Target="../media/image6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12.png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64.png"/><Relationship Id="rId30" Type="http://schemas.openxmlformats.org/officeDocument/2006/relationships/customXml" Target="../ink/ink58.xml"/><Relationship Id="rId8" Type="http://schemas.openxmlformats.org/officeDocument/2006/relationships/image" Target="../media/image2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88.png"/><Relationship Id="rId21" Type="http://schemas.openxmlformats.org/officeDocument/2006/relationships/image" Target="../media/image79.png"/><Relationship Id="rId34" Type="http://schemas.openxmlformats.org/officeDocument/2006/relationships/customXml" Target="../ink/ink71.xml"/><Relationship Id="rId42" Type="http://schemas.openxmlformats.org/officeDocument/2006/relationships/customXml" Target="../ink/ink75.xml"/><Relationship Id="rId7" Type="http://schemas.openxmlformats.org/officeDocument/2006/relationships/image" Target="../media/image70.png"/><Relationship Id="rId2" Type="http://schemas.openxmlformats.org/officeDocument/2006/relationships/audio" Target="../media/media12.m4a"/><Relationship Id="rId16" Type="http://schemas.openxmlformats.org/officeDocument/2006/relationships/customXml" Target="../ink/ink62.xml"/><Relationship Id="rId29" Type="http://schemas.openxmlformats.org/officeDocument/2006/relationships/image" Target="../media/image83.png"/><Relationship Id="rId1" Type="http://schemas.microsoft.com/office/2007/relationships/media" Target="../media/media12.m4a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87.png"/><Relationship Id="rId40" Type="http://schemas.openxmlformats.org/officeDocument/2006/relationships/customXml" Target="../ink/ink74.xml"/><Relationship Id="rId45" Type="http://schemas.openxmlformats.org/officeDocument/2006/relationships/image" Target="../media/image91.png"/><Relationship Id="rId5" Type="http://schemas.openxmlformats.org/officeDocument/2006/relationships/image" Target="../media/image68.png"/><Relationship Id="rId15" Type="http://schemas.openxmlformats.org/officeDocument/2006/relationships/image" Target="../media/image76.png"/><Relationship Id="rId23" Type="http://schemas.openxmlformats.org/officeDocument/2006/relationships/image" Target="../media/image80.png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10" Type="http://schemas.openxmlformats.org/officeDocument/2006/relationships/image" Target="../media/image73.png"/><Relationship Id="rId19" Type="http://schemas.openxmlformats.org/officeDocument/2006/relationships/image" Target="../media/image78.png"/><Relationship Id="rId31" Type="http://schemas.openxmlformats.org/officeDocument/2006/relationships/image" Target="../media/image84.png"/><Relationship Id="rId44" Type="http://schemas.openxmlformats.org/officeDocument/2006/relationships/customXml" Target="../ink/ink76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2.png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82.png"/><Relationship Id="rId30" Type="http://schemas.openxmlformats.org/officeDocument/2006/relationships/customXml" Target="../ink/ink69.xml"/><Relationship Id="rId35" Type="http://schemas.openxmlformats.org/officeDocument/2006/relationships/image" Target="../media/image86.png"/><Relationship Id="rId43" Type="http://schemas.openxmlformats.org/officeDocument/2006/relationships/image" Target="../media/image90.png"/><Relationship Id="rId8" Type="http://schemas.openxmlformats.org/officeDocument/2006/relationships/image" Target="../media/image71.png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60.xml"/><Relationship Id="rId17" Type="http://schemas.openxmlformats.org/officeDocument/2006/relationships/image" Target="../media/image77.png"/><Relationship Id="rId25" Type="http://schemas.openxmlformats.org/officeDocument/2006/relationships/image" Target="../media/image81.png"/><Relationship Id="rId33" Type="http://schemas.openxmlformats.org/officeDocument/2006/relationships/image" Target="../media/image85.png"/><Relationship Id="rId38" Type="http://schemas.openxmlformats.org/officeDocument/2006/relationships/customXml" Target="../ink/ink73.xml"/><Relationship Id="rId46" Type="http://schemas.openxmlformats.org/officeDocument/2006/relationships/image" Target="../media/image3.png"/><Relationship Id="rId20" Type="http://schemas.openxmlformats.org/officeDocument/2006/relationships/customXml" Target="../ink/ink64.xml"/><Relationship Id="rId41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1.xml"/><Relationship Id="rId18" Type="http://schemas.openxmlformats.org/officeDocument/2006/relationships/image" Target="../media/image99.png"/><Relationship Id="rId26" Type="http://schemas.openxmlformats.org/officeDocument/2006/relationships/image" Target="../media/image103.png"/><Relationship Id="rId39" Type="http://schemas.openxmlformats.org/officeDocument/2006/relationships/customXml" Target="../ink/ink94.xml"/><Relationship Id="rId21" Type="http://schemas.openxmlformats.org/officeDocument/2006/relationships/customXml" Target="../ink/ink85.xml"/><Relationship Id="rId34" Type="http://schemas.openxmlformats.org/officeDocument/2006/relationships/image" Target="../media/image107.png"/><Relationship Id="rId42" Type="http://schemas.openxmlformats.org/officeDocument/2006/relationships/image" Target="../media/image111.png"/><Relationship Id="rId7" Type="http://schemas.openxmlformats.org/officeDocument/2006/relationships/customXml" Target="../ink/ink78.xml"/><Relationship Id="rId2" Type="http://schemas.openxmlformats.org/officeDocument/2006/relationships/audio" Target="../media/media14.m4a"/><Relationship Id="rId16" Type="http://schemas.openxmlformats.org/officeDocument/2006/relationships/image" Target="../media/image98.png"/><Relationship Id="rId29" Type="http://schemas.openxmlformats.org/officeDocument/2006/relationships/customXml" Target="../ink/ink89.xml"/><Relationship Id="rId1" Type="http://schemas.microsoft.com/office/2007/relationships/media" Target="../media/media14.m4a"/><Relationship Id="rId6" Type="http://schemas.openxmlformats.org/officeDocument/2006/relationships/image" Target="../media/image93.png"/><Relationship Id="rId11" Type="http://schemas.openxmlformats.org/officeDocument/2006/relationships/customXml" Target="../ink/ink80.xml"/><Relationship Id="rId24" Type="http://schemas.openxmlformats.org/officeDocument/2006/relationships/image" Target="../media/image102.png"/><Relationship Id="rId32" Type="http://schemas.openxmlformats.org/officeDocument/2006/relationships/image" Target="../media/image106.png"/><Relationship Id="rId37" Type="http://schemas.openxmlformats.org/officeDocument/2006/relationships/customXml" Target="../ink/ink93.xml"/><Relationship Id="rId40" Type="http://schemas.openxmlformats.org/officeDocument/2006/relationships/image" Target="../media/image110.png"/><Relationship Id="rId45" Type="http://schemas.openxmlformats.org/officeDocument/2006/relationships/image" Target="../media/image3.png"/><Relationship Id="rId5" Type="http://schemas.openxmlformats.org/officeDocument/2006/relationships/customXml" Target="../ink/ink77.xml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28" Type="http://schemas.openxmlformats.org/officeDocument/2006/relationships/image" Target="../media/image104.png"/><Relationship Id="rId36" Type="http://schemas.openxmlformats.org/officeDocument/2006/relationships/image" Target="../media/image108.png"/><Relationship Id="rId10" Type="http://schemas.openxmlformats.org/officeDocument/2006/relationships/image" Target="../media/image95.png"/><Relationship Id="rId19" Type="http://schemas.openxmlformats.org/officeDocument/2006/relationships/customXml" Target="../ink/ink84.xml"/><Relationship Id="rId31" Type="http://schemas.openxmlformats.org/officeDocument/2006/relationships/customXml" Target="../ink/ink90.xml"/><Relationship Id="rId44" Type="http://schemas.openxmlformats.org/officeDocument/2006/relationships/image" Target="../media/image112.png"/><Relationship Id="rId4" Type="http://schemas.openxmlformats.org/officeDocument/2006/relationships/image" Target="../media/image92.png"/><Relationship Id="rId9" Type="http://schemas.openxmlformats.org/officeDocument/2006/relationships/customXml" Target="../ink/ink79.xml"/><Relationship Id="rId14" Type="http://schemas.openxmlformats.org/officeDocument/2006/relationships/image" Target="../media/image97.png"/><Relationship Id="rId22" Type="http://schemas.openxmlformats.org/officeDocument/2006/relationships/image" Target="../media/image101.png"/><Relationship Id="rId27" Type="http://schemas.openxmlformats.org/officeDocument/2006/relationships/customXml" Target="../ink/ink88.xml"/><Relationship Id="rId30" Type="http://schemas.openxmlformats.org/officeDocument/2006/relationships/image" Target="../media/image105.png"/><Relationship Id="rId35" Type="http://schemas.openxmlformats.org/officeDocument/2006/relationships/customXml" Target="../ink/ink92.xml"/><Relationship Id="rId43" Type="http://schemas.openxmlformats.org/officeDocument/2006/relationships/customXml" Target="../ink/ink96.xml"/><Relationship Id="rId8" Type="http://schemas.openxmlformats.org/officeDocument/2006/relationships/image" Target="../media/image94.pn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96.png"/><Relationship Id="rId17" Type="http://schemas.openxmlformats.org/officeDocument/2006/relationships/customXml" Target="../ink/ink83.xml"/><Relationship Id="rId25" Type="http://schemas.openxmlformats.org/officeDocument/2006/relationships/customXml" Target="../ink/ink87.xml"/><Relationship Id="rId33" Type="http://schemas.openxmlformats.org/officeDocument/2006/relationships/customXml" Target="../ink/ink91.xml"/><Relationship Id="rId38" Type="http://schemas.openxmlformats.org/officeDocument/2006/relationships/image" Target="../media/image109.png"/><Relationship Id="rId20" Type="http://schemas.openxmlformats.org/officeDocument/2006/relationships/image" Target="../media/image100.png"/><Relationship Id="rId41" Type="http://schemas.openxmlformats.org/officeDocument/2006/relationships/customXml" Target="../ink/ink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92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libridicristallo.blogspot.com/2017/02/" TargetMode="Externa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94.jpg"/><Relationship Id="rId5" Type="http://schemas.openxmlformats.org/officeDocument/2006/relationships/hyperlink" Target="https://www.publicdomainpictures.net/en/view-image.php?image=403256&amp;picture=well-done" TargetMode="External"/><Relationship Id="rId4" Type="http://schemas.openxmlformats.org/officeDocument/2006/relationships/image" Target="../media/image9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customXml" Target="../ink/ink4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5.png"/><Relationship Id="rId17" Type="http://schemas.openxmlformats.org/officeDocument/2006/relationships/customXml" Target="../ink/ink6.xml"/><Relationship Id="rId2" Type="http://schemas.openxmlformats.org/officeDocument/2006/relationships/audio" Target="../media/media2.m4a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customXml" Target="../ink/ink3.xml"/><Relationship Id="rId24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10" Type="http://schemas.openxmlformats.org/officeDocument/2006/relationships/image" Target="../media/image4.png"/><Relationship Id="rId19" Type="http://schemas.openxmlformats.org/officeDocument/2006/relationships/customXml" Target="../ink/ink7.xml"/><Relationship Id="rId4" Type="http://schemas.openxmlformats.org/officeDocument/2006/relationships/image" Target="../media/image1.png"/><Relationship Id="rId9" Type="http://schemas.openxmlformats.org/officeDocument/2006/relationships/customXml" Target="../ink/ink2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6.png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customXml" Target="../ink/ink13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audio" Target="../media/media4.m4a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24.png"/><Relationship Id="rId1" Type="http://schemas.microsoft.com/office/2007/relationships/media" Target="../media/media4.m4a"/><Relationship Id="rId6" Type="http://schemas.openxmlformats.org/officeDocument/2006/relationships/customXml" Target="../ink/ink10.xml"/><Relationship Id="rId11" Type="http://schemas.openxmlformats.org/officeDocument/2006/relationships/image" Target="../media/image15.png"/><Relationship Id="rId24" Type="http://schemas.openxmlformats.org/officeDocument/2006/relationships/customXml" Target="../ink/ink19.xml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21.xml"/><Relationship Id="rId10" Type="http://schemas.openxmlformats.org/officeDocument/2006/relationships/customXml" Target="../ink/ink12.xml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3.png"/><Relationship Id="rId30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9" Type="http://schemas.openxmlformats.org/officeDocument/2006/relationships/image" Target="../media/image3.png"/><Relationship Id="rId21" Type="http://schemas.openxmlformats.org/officeDocument/2006/relationships/customXml" Target="../ink/ink29.xml"/><Relationship Id="rId34" Type="http://schemas.openxmlformats.org/officeDocument/2006/relationships/image" Target="../media/image39.png"/><Relationship Id="rId7" Type="http://schemas.openxmlformats.org/officeDocument/2006/relationships/customXml" Target="../ink/ink22.xml"/><Relationship Id="rId12" Type="http://schemas.openxmlformats.org/officeDocument/2006/relationships/image" Target="../media/image280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customXml" Target="../ink/ink35.xml"/><Relationship Id="rId38" Type="http://schemas.openxmlformats.org/officeDocument/2006/relationships/image" Target="../media/image41.png"/><Relationship Id="rId2" Type="http://schemas.openxmlformats.org/officeDocument/2006/relationships/audio" Target="../media/media6.m4a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29" Type="http://schemas.openxmlformats.org/officeDocument/2006/relationships/customXml" Target="../ink/ink33.xml"/><Relationship Id="rId1" Type="http://schemas.microsoft.com/office/2007/relationships/media" Target="../media/media6.m4a"/><Relationship Id="rId6" Type="http://schemas.openxmlformats.org/officeDocument/2006/relationships/image" Target="../media/image710.png"/><Relationship Id="rId11" Type="http://schemas.openxmlformats.org/officeDocument/2006/relationships/customXml" Target="../ink/ink24.xml"/><Relationship Id="rId24" Type="http://schemas.openxmlformats.org/officeDocument/2006/relationships/image" Target="../media/image34.png"/><Relationship Id="rId32" Type="http://schemas.openxmlformats.org/officeDocument/2006/relationships/image" Target="../media/image38.png"/><Relationship Id="rId37" Type="http://schemas.openxmlformats.org/officeDocument/2006/relationships/customXml" Target="../ink/ink37.xml"/><Relationship Id="rId5" Type="http://schemas.openxmlformats.org/officeDocument/2006/relationships/image" Target="../media/image610.png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6.png"/><Relationship Id="rId36" Type="http://schemas.openxmlformats.org/officeDocument/2006/relationships/image" Target="../media/image40.png"/><Relationship Id="rId10" Type="http://schemas.openxmlformats.org/officeDocument/2006/relationships/image" Target="../media/image270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notesSlide" Target="../notesSlides/notesSlide2.xml"/><Relationship Id="rId9" Type="http://schemas.openxmlformats.org/officeDocument/2006/relationships/customXml" Target="../ink/ink23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customXml" Target="../ink/ink32.xml"/><Relationship Id="rId30" Type="http://schemas.openxmlformats.org/officeDocument/2006/relationships/image" Target="../media/image37.png"/><Relationship Id="rId35" Type="http://schemas.openxmlformats.org/officeDocument/2006/relationships/customXml" Target="../ink/ink36.xml"/><Relationship Id="rId8" Type="http://schemas.openxmlformats.org/officeDocument/2006/relationships/image" Target="../media/image260.pn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41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45.xml"/><Relationship Id="rId7" Type="http://schemas.openxmlformats.org/officeDocument/2006/relationships/customXml" Target="../ink/ink38.xml"/><Relationship Id="rId12" Type="http://schemas.openxmlformats.org/officeDocument/2006/relationships/image" Target="../media/image44.png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2" Type="http://schemas.openxmlformats.org/officeDocument/2006/relationships/audio" Target="../media/media7.m4a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image" Target="../media/image3.png"/><Relationship Id="rId1" Type="http://schemas.microsoft.com/office/2007/relationships/media" Target="../media/media7.m4a"/><Relationship Id="rId6" Type="http://schemas.openxmlformats.org/officeDocument/2006/relationships/image" Target="../media/image710.png"/><Relationship Id="rId11" Type="http://schemas.openxmlformats.org/officeDocument/2006/relationships/customXml" Target="../ink/ink40.xml"/><Relationship Id="rId24" Type="http://schemas.openxmlformats.org/officeDocument/2006/relationships/image" Target="../media/image50.png"/><Relationship Id="rId5" Type="http://schemas.openxmlformats.org/officeDocument/2006/relationships/image" Target="../media/image610.png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../media/image52.png"/><Relationship Id="rId10" Type="http://schemas.openxmlformats.org/officeDocument/2006/relationships/image" Target="../media/image43.png"/><Relationship Id="rId19" Type="http://schemas.openxmlformats.org/officeDocument/2006/relationships/customXml" Target="../ink/ink44.xml"/><Relationship Id="rId4" Type="http://schemas.openxmlformats.org/officeDocument/2006/relationships/notesSlide" Target="../notesSlides/notesSlide3.xml"/><Relationship Id="rId9" Type="http://schemas.openxmlformats.org/officeDocument/2006/relationships/customXml" Target="../ink/ink39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customXml" Target="../ink/ink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3912-D190-86BF-EFD3-33F26907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76" y="69358"/>
            <a:ext cx="11901224" cy="625151"/>
          </a:xfrm>
        </p:spPr>
        <p:txBody>
          <a:bodyPr>
            <a:noAutofit/>
          </a:bodyPr>
          <a:lstStyle/>
          <a:p>
            <a:r>
              <a:rPr lang="en-GB" sz="2800" b="1" u="sng" dirty="0">
                <a:solidFill>
                  <a:schemeClr val="tx1"/>
                </a:solidFill>
                <a:latin typeface="Segoe UI Light"/>
                <a:cs typeface="Segoe UI Light"/>
              </a:rPr>
              <a:t>Set a </a:t>
            </a:r>
            <a:r>
              <a:rPr lang="en-GB" sz="2800" b="1" u="sng" dirty="0">
                <a:latin typeface="Segoe UI Light"/>
                <a:cs typeface="Segoe UI Light"/>
              </a:rPr>
              <a:t>6</a:t>
            </a:r>
            <a:r>
              <a:rPr lang="en-GB" sz="2800" b="1" u="sng" dirty="0">
                <a:solidFill>
                  <a:schemeClr val="tx1"/>
                </a:solidFill>
                <a:latin typeface="Segoe UI Light"/>
                <a:cs typeface="Segoe UI Light"/>
              </a:rPr>
              <a:t>-minute timer for your do now</a:t>
            </a:r>
            <a:endParaRPr lang="en-GB" sz="3200" b="1" u="sng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CAC77E-569F-1F2B-5EE5-378F1E9BCEBC}"/>
              </a:ext>
            </a:extLst>
          </p:cNvPr>
          <p:cNvSpPr txBox="1">
            <a:spLocks/>
          </p:cNvSpPr>
          <p:nvPr/>
        </p:nvSpPr>
        <p:spPr>
          <a:xfrm>
            <a:off x="122480" y="2017988"/>
            <a:ext cx="2913327" cy="4259396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4000" b="1"/>
              <a:t>At the start of the lesson:</a:t>
            </a:r>
            <a:r>
              <a:rPr lang="en-GB" sz="4000"/>
              <a:t>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Greet at the classroom door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Wear your uniform with pride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Enter the classroom in silence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Books distributed calmly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Complete your do now in silence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Place your equipment on the desk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4000" b="1"/>
          </a:p>
          <a:p>
            <a:pPr>
              <a:buFont typeface="Arial" panose="020B0604020202020204" pitchFamily="34" charset="0"/>
              <a:buChar char="•"/>
            </a:pPr>
            <a:endParaRPr lang="en-GB" sz="4000"/>
          </a:p>
          <a:p>
            <a:endParaRPr lang="en-GB" sz="4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36C43-60C6-9F2E-EF95-067612687BB1}"/>
              </a:ext>
            </a:extLst>
          </p:cNvPr>
          <p:cNvSpPr/>
          <p:nvPr/>
        </p:nvSpPr>
        <p:spPr>
          <a:xfrm>
            <a:off x="3143032" y="1950318"/>
            <a:ext cx="8716735" cy="4327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2800" b="1" dirty="0"/>
              <a:t>Do Now: </a:t>
            </a:r>
            <a:endParaRPr lang="en-US" sz="1400" b="1" dirty="0">
              <a:cs typeface="Segoe U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9A9D3-2958-023F-00D1-D67AED562C1F}"/>
              </a:ext>
            </a:extLst>
          </p:cNvPr>
          <p:cNvSpPr txBox="1"/>
          <p:nvPr/>
        </p:nvSpPr>
        <p:spPr>
          <a:xfrm>
            <a:off x="290775" y="690269"/>
            <a:ext cx="1170652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/>
              <a:t>Title:  Collecting like terms to find an expression for the perimeter </a:t>
            </a:r>
          </a:p>
          <a:p>
            <a:r>
              <a:rPr lang="en-GB" sz="2800" b="1" dirty="0"/>
              <a:t>Date: </a:t>
            </a:r>
            <a:fld id="{611F2D9D-A18B-42AB-A9ED-8E62F9647B2D}" type="datetime3">
              <a:rPr lang="en-GB" sz="2800" u="sng" dirty="0"/>
              <a:t>9 January, 2025</a:t>
            </a:fld>
            <a:endParaRPr lang="en-GB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E3455-1E69-AB17-60F4-B5995A998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5" b="96623" l="3797" r="97708">
                        <a14:foregroundMark x1="39828" y1="15815" x2="58023" y2="36985"/>
                        <a14:foregroundMark x1="62607" y1="22900" x2="18553" y2="36656"/>
                        <a14:foregroundMark x1="18553" y1="36656" x2="17407" y2="55437"/>
                        <a14:foregroundMark x1="37822" y1="15898" x2="10172" y2="36656"/>
                        <a14:foregroundMark x1="11390" y1="27842" x2="43195" y2="7414"/>
                        <a14:foregroundMark x1="44699" y1="8155" x2="69341" y2="22076"/>
                        <a14:foregroundMark x1="50143" y1="7825" x2="33166" y2="7578"/>
                        <a14:foregroundMark x1="11533" y1="32702" x2="12249" y2="75371"/>
                        <a14:foregroundMark x1="12249" y1="75371" x2="43195" y2="90445"/>
                        <a14:foregroundMark x1="43195" y1="90445" x2="70559" y2="78089"/>
                        <a14:foregroundMark x1="70559" y1="78089" x2="79370" y2="57249"/>
                        <a14:foregroundMark x1="47135" y1="77018" x2="63825" y2="79407"/>
                        <a14:foregroundMark x1="22636" y1="82619" x2="66834" y2="82372"/>
                        <a14:foregroundMark x1="66834" y1="82372" x2="75716" y2="74959"/>
                        <a14:foregroundMark x1="95630" y1="43657" x2="92407" y2="58402"/>
                        <a14:foregroundMark x1="95559" y1="28171" x2="76504" y2="36656"/>
                        <a14:foregroundMark x1="10172" y1="32125" x2="7521" y2="64333"/>
                        <a14:foregroundMark x1="7521" y1="64333" x2="33668" y2="91763"/>
                        <a14:foregroundMark x1="33668" y1="91763" x2="35244" y2="92010"/>
                        <a14:foregroundMark x1="32020" y1="39951" x2="39470" y2="67216"/>
                        <a14:foregroundMark x1="9241" y1="69934" x2="30372" y2="92257"/>
                        <a14:foregroundMark x1="30372" y1="92257" x2="61891" y2="87562"/>
                        <a14:foregroundMark x1="61891" y1="87562" x2="81447" y2="61120"/>
                        <a14:foregroundMark x1="11605" y1="33278" x2="4656" y2="64498"/>
                        <a14:foregroundMark x1="4656" y1="64498" x2="24069" y2="89868"/>
                        <a14:foregroundMark x1="24069" y1="89868" x2="54513" y2="89951"/>
                        <a14:foregroundMark x1="54513" y1="89951" x2="77722" y2="72323"/>
                        <a14:foregroundMark x1="49212" y1="94152" x2="61676" y2="88797"/>
                        <a14:foregroundMark x1="35745" y1="93657" x2="39685" y2="94893"/>
                        <a14:foregroundMark x1="29728" y1="72570" x2="41261" y2="72735"/>
                        <a14:foregroundMark x1="7163" y1="42669" x2="4513" y2="56013"/>
                        <a14:foregroundMark x1="4871" y1="35997" x2="3868" y2="59885"/>
                        <a14:foregroundMark x1="4370" y1="64250" x2="14112" y2="83526"/>
                        <a14:foregroundMark x1="30874" y1="63097" x2="27507" y2="84514"/>
                        <a14:foregroundMark x1="50072" y1="61862" x2="44484" y2="84514"/>
                        <a14:foregroundMark x1="63037" y1="62850" x2="55946" y2="81384"/>
                        <a14:foregroundMark x1="79799" y1="64745" x2="67479" y2="79160"/>
                        <a14:foregroundMark x1="58453" y1="65898" x2="53295" y2="79489"/>
                        <a14:foregroundMark x1="71705" y1="67628" x2="69341" y2="77348"/>
                        <a14:foregroundMark x1="53868" y1="94069" x2="72350" y2="82125"/>
                        <a14:foregroundMark x1="52579" y1="95222" x2="79799" y2="72488"/>
                        <a14:foregroundMark x1="79799" y1="72488" x2="79799" y2="72488"/>
                        <a14:foregroundMark x1="13610" y1="78171" x2="40186" y2="93328"/>
                        <a14:foregroundMark x1="40186" y1="93328" x2="75645" y2="81137"/>
                        <a14:foregroundMark x1="75645" y1="81137" x2="77436" y2="78583"/>
                        <a14:foregroundMark x1="41117" y1="94893" x2="51934" y2="95222"/>
                        <a14:foregroundMark x1="25716" y1="88303" x2="32020" y2="95305"/>
                        <a14:foregroundMark x1="17192" y1="82455" x2="26576" y2="92257"/>
                        <a14:foregroundMark x1="9957" y1="78089" x2="15473" y2="86903"/>
                        <a14:foregroundMark x1="17335" y1="87150" x2="26934" y2="94481"/>
                        <a14:foregroundMark x1="35244" y1="94646" x2="67335" y2="87891"/>
                        <a14:foregroundMark x1="67335" y1="87891" x2="71060" y2="85420"/>
                        <a14:foregroundMark x1="74212" y1="36244" x2="42407" y2="46952"/>
                        <a14:foregroundMark x1="85458" y1="33443" x2="97708" y2="30560"/>
                        <a14:foregroundMark x1="29441" y1="49753" x2="69126" y2="41845"/>
                        <a14:foregroundMark x1="69126" y1="41845" x2="69556" y2="41845"/>
                        <a14:foregroundMark x1="53868" y1="44399" x2="68195" y2="48023"/>
                        <a14:foregroundMark x1="44771" y1="46952" x2="45989" y2="59885"/>
                        <a14:foregroundMark x1="45272" y1="4119" x2="45272" y2="4119"/>
                        <a14:foregroundMark x1="45272" y1="4119" x2="43768" y2="3295"/>
                        <a14:foregroundMark x1="61032" y1="90198" x2="61032" y2="90198"/>
                        <a14:foregroundMark x1="59097" y1="94399" x2="59097" y2="94399"/>
                        <a14:foregroundMark x1="44341" y1="96623" x2="44341" y2="96623"/>
                        <a14:foregroundMark x1="35172" y1="69028" x2="35172" y2="69028"/>
                        <a14:foregroundMark x1="5444" y1="80066" x2="5444" y2="800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6094" y="775003"/>
            <a:ext cx="1220866" cy="10616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470E91-F3E1-3F47-8F9D-C51399C9E697}"/>
              </a:ext>
            </a:extLst>
          </p:cNvPr>
          <p:cNvCxnSpPr>
            <a:cxnSpLocks/>
          </p:cNvCxnSpPr>
          <p:nvPr/>
        </p:nvCxnSpPr>
        <p:spPr>
          <a:xfrm>
            <a:off x="1946607" y="6389580"/>
            <a:ext cx="0" cy="4179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75FE8A-ED8A-81DE-C9F3-7F7D02930BE3}"/>
              </a:ext>
            </a:extLst>
          </p:cNvPr>
          <p:cNvCxnSpPr>
            <a:cxnSpLocks/>
          </p:cNvCxnSpPr>
          <p:nvPr/>
        </p:nvCxnSpPr>
        <p:spPr>
          <a:xfrm>
            <a:off x="5184406" y="6389580"/>
            <a:ext cx="0" cy="4179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7D967EF-40F5-326E-FCF1-4BE4A6C2D4C3}"/>
              </a:ext>
            </a:extLst>
          </p:cNvPr>
          <p:cNvSpPr/>
          <p:nvPr/>
        </p:nvSpPr>
        <p:spPr>
          <a:xfrm>
            <a:off x="-230938" y="6244262"/>
            <a:ext cx="126538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 Up &amp; Focus</a:t>
            </a:r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ighest Quality Work</a:t>
            </a:r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GB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nterruption Free - 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en-GB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eat Work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E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quipment</a:t>
            </a:r>
            <a:endParaRPr lang="en-GB" sz="6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B2ADD9-1509-5496-F39A-EEB60645542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7" r="24203" b="65688"/>
          <a:stretch/>
        </p:blipFill>
        <p:spPr>
          <a:xfrm>
            <a:off x="3548577" y="2563091"/>
            <a:ext cx="8058638" cy="3373933"/>
          </a:xfrm>
          <a:prstGeom prst="rect">
            <a:avLst/>
          </a:prstGeom>
        </p:spPr>
      </p:pic>
      <p:pic>
        <p:nvPicPr>
          <p:cNvPr id="16" name="Audio Recording 9 Jan 2025 at 17:15:52">
            <a:hlinkClick r:id="" action="ppaction://media"/>
            <a:extLst>
              <a:ext uri="{FF2B5EF4-FFF2-40B4-BE49-F238E27FC236}">
                <a16:creationId xmlns:a16="http://schemas.microsoft.com/office/drawing/2014/main" id="{278C80D0-7092-EBE6-BE8B-265227347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53327" y="203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4DEF-B2A2-DA4C-C315-AA867E0E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word: Perimeter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A8096-224A-DC8A-DBF9-1AE919A84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F1ABB-A2C6-14EB-153C-BD3A76BAC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86" y="1379878"/>
            <a:ext cx="5898334" cy="2681061"/>
          </a:xfrm>
          <a:prstGeom prst="rect">
            <a:avLst/>
          </a:prstGeom>
        </p:spPr>
      </p:pic>
      <p:pic>
        <p:nvPicPr>
          <p:cNvPr id="1026" name="Picture 2" descr="Perimeter Definition (Illustrated ...">
            <a:extLst>
              <a:ext uri="{FF2B5EF4-FFF2-40B4-BE49-F238E27FC236}">
                <a16:creationId xmlns:a16="http://schemas.microsoft.com/office/drawing/2014/main" id="{E29B44EB-BD7A-EBDF-1955-4B8169A0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54" y="3188041"/>
            <a:ext cx="4564165" cy="29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9 Jan 2025 at 17:33:14">
            <a:hlinkClick r:id="" action="ppaction://media"/>
            <a:extLst>
              <a:ext uri="{FF2B5EF4-FFF2-40B4-BE49-F238E27FC236}">
                <a16:creationId xmlns:a16="http://schemas.microsoft.com/office/drawing/2014/main" id="{A378A261-6640-8646-D8DA-60394CFD1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2714" y="4249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10EA-A336-C477-9405-41C90A37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71" y="-299251"/>
            <a:ext cx="10515600" cy="1325563"/>
          </a:xfrm>
        </p:spPr>
        <p:txBody>
          <a:bodyPr/>
          <a:lstStyle/>
          <a:p>
            <a:r>
              <a:rPr lang="en-GB" dirty="0"/>
              <a:t>Writing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B16CC-1E9F-376F-F319-AE99FD55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71" y="796999"/>
            <a:ext cx="1091526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can write expressions in any part of maths where we have unknowns.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5930BA-7C97-3EB0-6752-A14BDD154CAB}"/>
              </a:ext>
            </a:extLst>
          </p:cNvPr>
          <p:cNvSpPr txBox="1">
            <a:spLocks/>
          </p:cNvSpPr>
          <p:nvPr/>
        </p:nvSpPr>
        <p:spPr>
          <a:xfrm>
            <a:off x="76203" y="1560737"/>
            <a:ext cx="5546691" cy="512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/>
              <a:t>Example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Write an expression for the perimeter of this shape.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436BABF-A848-BDB4-5CDE-FD54D034CC6C}"/>
              </a:ext>
            </a:extLst>
          </p:cNvPr>
          <p:cNvSpPr txBox="1">
            <a:spLocks/>
          </p:cNvSpPr>
          <p:nvPr/>
        </p:nvSpPr>
        <p:spPr>
          <a:xfrm>
            <a:off x="6172199" y="1574801"/>
            <a:ext cx="5943598" cy="5127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>
                <a:latin typeface="+mj-lt"/>
              </a:rPr>
              <a:t>Your turn</a:t>
            </a:r>
          </a:p>
          <a:p>
            <a:pPr marL="0" indent="0">
              <a:buNone/>
            </a:pPr>
            <a:r>
              <a:rPr lang="en-GB" dirty="0"/>
              <a:t>Write an expression for the perimeter of this shape.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CF3F4F-4018-09F5-3B9B-3319F391A950}"/>
              </a:ext>
            </a:extLst>
          </p:cNvPr>
          <p:cNvCxnSpPr>
            <a:cxnSpLocks/>
          </p:cNvCxnSpPr>
          <p:nvPr/>
        </p:nvCxnSpPr>
        <p:spPr>
          <a:xfrm>
            <a:off x="6096000" y="1395320"/>
            <a:ext cx="0" cy="546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4B4BE8-BF51-4B80-147E-5BC3E41B2ADF}"/>
              </a:ext>
            </a:extLst>
          </p:cNvPr>
          <p:cNvGrpSpPr/>
          <p:nvPr/>
        </p:nvGrpSpPr>
        <p:grpSpPr>
          <a:xfrm>
            <a:off x="1790142" y="3100589"/>
            <a:ext cx="1767038" cy="1821435"/>
            <a:chOff x="1869971" y="3833561"/>
            <a:chExt cx="1767038" cy="1821435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D0C5F60-FF88-C3B2-CA5A-56AD2F6A9BFA}"/>
                </a:ext>
              </a:extLst>
            </p:cNvPr>
            <p:cNvSpPr/>
            <p:nvPr/>
          </p:nvSpPr>
          <p:spPr>
            <a:xfrm rot="9516379">
              <a:off x="1869971" y="4125189"/>
              <a:ext cx="1529807" cy="1529807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F111143-13B0-6A92-C436-13D86AF7BFBC}"/>
                    </a:ext>
                  </a:extLst>
                </p:cNvPr>
                <p:cNvSpPr txBox="1"/>
                <p:nvPr/>
              </p:nvSpPr>
              <p:spPr>
                <a:xfrm>
                  <a:off x="2140857" y="3833561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F111143-13B0-6A92-C436-13D86AF7BF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857" y="3833561"/>
                  <a:ext cx="38106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EF2D6A-9609-C256-24B9-6070FE437D1A}"/>
                    </a:ext>
                  </a:extLst>
                </p:cNvPr>
                <p:cNvSpPr txBox="1"/>
                <p:nvPr/>
              </p:nvSpPr>
              <p:spPr>
                <a:xfrm>
                  <a:off x="3255943" y="4283504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EF2D6A-9609-C256-24B9-6070FE437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943" y="4283504"/>
                  <a:ext cx="38106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CA872B-7257-FF5A-49A8-0E72FBC4A9E2}"/>
                    </a:ext>
                  </a:extLst>
                </p:cNvPr>
                <p:cNvSpPr txBox="1"/>
                <p:nvPr/>
              </p:nvSpPr>
              <p:spPr>
                <a:xfrm>
                  <a:off x="2320536" y="4857435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CA872B-7257-FF5A-49A8-0E72FBC4A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0536" y="4857435"/>
                  <a:ext cx="38106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DB8723-50F9-5D03-4945-801B11FF7E00}"/>
              </a:ext>
            </a:extLst>
          </p:cNvPr>
          <p:cNvGrpSpPr/>
          <p:nvPr/>
        </p:nvGrpSpPr>
        <p:grpSpPr>
          <a:xfrm>
            <a:off x="8635242" y="2849597"/>
            <a:ext cx="1992929" cy="1771202"/>
            <a:chOff x="8052803" y="3022719"/>
            <a:chExt cx="1992929" cy="1771202"/>
          </a:xfrm>
        </p:grpSpPr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DA2B3701-9409-81D2-B39E-7FEC81D9876C}"/>
                </a:ext>
              </a:extLst>
            </p:cNvPr>
            <p:cNvSpPr/>
            <p:nvPr/>
          </p:nvSpPr>
          <p:spPr>
            <a:xfrm>
              <a:off x="8197379" y="3386325"/>
              <a:ext cx="1657820" cy="1067078"/>
            </a:xfrm>
            <a:prstGeom prst="trapezoid">
              <a:avLst>
                <a:gd name="adj" fmla="val 4023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9AD8DE-5BF6-0BAE-AD96-670937E32D0F}"/>
                    </a:ext>
                  </a:extLst>
                </p:cNvPr>
                <p:cNvSpPr txBox="1"/>
                <p:nvPr/>
              </p:nvSpPr>
              <p:spPr>
                <a:xfrm>
                  <a:off x="8835756" y="3022719"/>
                  <a:ext cx="4451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9AD8DE-5BF6-0BAE-AD96-670937E32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5756" y="3022719"/>
                  <a:ext cx="44512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E7EB0B5-0E09-8007-5890-B88D2DEA4409}"/>
                    </a:ext>
                  </a:extLst>
                </p:cNvPr>
                <p:cNvSpPr txBox="1"/>
                <p:nvPr/>
              </p:nvSpPr>
              <p:spPr>
                <a:xfrm>
                  <a:off x="8839416" y="4424589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E7EB0B5-0E09-8007-5890-B88D2DEA4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416" y="4424589"/>
                  <a:ext cx="38106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2AF0C5-CFE6-39C1-1080-3DCCA07DC3EC}"/>
                    </a:ext>
                  </a:extLst>
                </p:cNvPr>
                <p:cNvSpPr txBox="1"/>
                <p:nvPr/>
              </p:nvSpPr>
              <p:spPr>
                <a:xfrm>
                  <a:off x="8052803" y="3659389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2AF0C5-CFE6-39C1-1080-3DCCA07DC3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2803" y="3659389"/>
                  <a:ext cx="38106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2238AF7-0FB5-E064-6172-EFCA21374A17}"/>
                    </a:ext>
                  </a:extLst>
                </p:cNvPr>
                <p:cNvSpPr txBox="1"/>
                <p:nvPr/>
              </p:nvSpPr>
              <p:spPr>
                <a:xfrm>
                  <a:off x="9664666" y="3650909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2238AF7-0FB5-E064-6172-EFCA21374A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4666" y="3650909"/>
                  <a:ext cx="38106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D1D981-D9A2-CE85-D282-3D26F1E027C4}"/>
                  </a:ext>
                </a:extLst>
              </p14:cNvPr>
              <p14:cNvContentPartPr/>
              <p14:nvPr/>
            </p14:nvContentPartPr>
            <p14:xfrm>
              <a:off x="2116481" y="3156844"/>
              <a:ext cx="245160" cy="263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D1D981-D9A2-CE85-D282-3D26F1E027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62841" y="3049204"/>
                <a:ext cx="3528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4E1C790-0FBA-4D30-84A7-FEB594926D48}"/>
                  </a:ext>
                </a:extLst>
              </p14:cNvPr>
              <p14:cNvContentPartPr/>
              <p14:nvPr/>
            </p14:nvContentPartPr>
            <p14:xfrm>
              <a:off x="3248681" y="3587764"/>
              <a:ext cx="295560" cy="321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4E1C790-0FBA-4D30-84A7-FEB594926D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94681" y="3479764"/>
                <a:ext cx="40320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04A21F-D83E-AE85-3C10-6CBE0A6FE42A}"/>
                  </a:ext>
                </a:extLst>
              </p14:cNvPr>
              <p14:cNvContentPartPr/>
              <p14:nvPr/>
            </p14:nvContentPartPr>
            <p14:xfrm>
              <a:off x="2459561" y="4188604"/>
              <a:ext cx="137520" cy="28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04A21F-D83E-AE85-3C10-6CBE0A6FE4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5561" y="4080604"/>
                <a:ext cx="24516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DCDF88-BEE2-5145-FEB1-38F8891D01E7}"/>
                  </a:ext>
                </a:extLst>
              </p14:cNvPr>
              <p14:cNvContentPartPr/>
              <p14:nvPr/>
            </p14:nvContentPartPr>
            <p14:xfrm>
              <a:off x="2313401" y="4171684"/>
              <a:ext cx="203040" cy="368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DCDF88-BEE2-5145-FEB1-38F8891D01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9761" y="4063684"/>
                <a:ext cx="31068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C95E056-551A-F53A-0F1D-6FB55E1172CB}"/>
                  </a:ext>
                </a:extLst>
              </p14:cNvPr>
              <p14:cNvContentPartPr/>
              <p14:nvPr/>
            </p14:nvContentPartPr>
            <p14:xfrm>
              <a:off x="9415481" y="2861644"/>
              <a:ext cx="376560" cy="270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C95E056-551A-F53A-0F1D-6FB55E1172C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61481" y="2754004"/>
                <a:ext cx="4842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1A0F500-AB76-A59B-A0B0-B036A05688D4}"/>
                  </a:ext>
                </a:extLst>
              </p14:cNvPr>
              <p14:cNvContentPartPr/>
              <p14:nvPr/>
            </p14:nvContentPartPr>
            <p14:xfrm>
              <a:off x="10283801" y="3433684"/>
              <a:ext cx="339480" cy="465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1A0F500-AB76-A59B-A0B0-B036A05688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30161" y="3325684"/>
                <a:ext cx="44712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72F637-4A78-971B-E2E4-FCB9B136BD02}"/>
                  </a:ext>
                </a:extLst>
              </p14:cNvPr>
              <p14:cNvContentPartPr/>
              <p14:nvPr/>
            </p14:nvContentPartPr>
            <p14:xfrm>
              <a:off x="8619881" y="3486964"/>
              <a:ext cx="361080" cy="442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72F637-4A78-971B-E2E4-FCB9B136BD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65881" y="3379324"/>
                <a:ext cx="46872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E11B370-EE3F-C937-46DA-4F48B23EE96D}"/>
                  </a:ext>
                </a:extLst>
              </p14:cNvPr>
              <p14:cNvContentPartPr/>
              <p14:nvPr/>
            </p14:nvContentPartPr>
            <p14:xfrm>
              <a:off x="9356801" y="4384804"/>
              <a:ext cx="491760" cy="313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E11B370-EE3F-C937-46DA-4F48B23EE96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03161" y="4277164"/>
                <a:ext cx="59940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DB5853E-9EC2-5F1C-7768-2FB5314C98BD}"/>
                  </a:ext>
                </a:extLst>
              </p14:cNvPr>
              <p14:cNvContentPartPr/>
              <p14:nvPr/>
            </p14:nvContentPartPr>
            <p14:xfrm>
              <a:off x="415841" y="4988884"/>
              <a:ext cx="1328760" cy="700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DB5853E-9EC2-5F1C-7768-2FB5314C98B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5241" y="4958284"/>
                <a:ext cx="138996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00919E-40E5-7331-4D5C-DA5429320AF4}"/>
                  </a:ext>
                </a:extLst>
              </p14:cNvPr>
              <p14:cNvContentPartPr/>
              <p14:nvPr/>
            </p14:nvContentPartPr>
            <p14:xfrm>
              <a:off x="2240293" y="5300133"/>
              <a:ext cx="386640" cy="376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00919E-40E5-7331-4D5C-DA5429320AF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09693" y="5269173"/>
                <a:ext cx="44784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45F5BC-BDDD-DF83-7CCB-D96BBD77B41C}"/>
                  </a:ext>
                </a:extLst>
              </p14:cNvPr>
              <p14:cNvContentPartPr/>
              <p14:nvPr/>
            </p14:nvContentPartPr>
            <p14:xfrm>
              <a:off x="3277453" y="5210133"/>
              <a:ext cx="370800" cy="502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45F5BC-BDDD-DF83-7CCB-D96BBD77B41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46853" y="5179173"/>
                <a:ext cx="432000" cy="56448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Audio Recording 9 Jan 2025 at 17:34:40">
            <a:hlinkClick r:id="" action="ppaction://media"/>
            <a:extLst>
              <a:ext uri="{FF2B5EF4-FFF2-40B4-BE49-F238E27FC236}">
                <a16:creationId xmlns:a16="http://schemas.microsoft.com/office/drawing/2014/main" id="{D1F4BF9C-1919-6E3E-BF16-6C78831F2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1131548" y="728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692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10EA-A336-C477-9405-41C90A37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71" y="-299251"/>
            <a:ext cx="10515600" cy="1325563"/>
          </a:xfrm>
        </p:spPr>
        <p:txBody>
          <a:bodyPr/>
          <a:lstStyle/>
          <a:p>
            <a:r>
              <a:rPr lang="en-GB" dirty="0"/>
              <a:t>Writing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B16CC-1E9F-376F-F319-AE99FD55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71" y="796999"/>
            <a:ext cx="1091526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can write expressions in any part of maths where we have unknowns.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5930BA-7C97-3EB0-6752-A14BDD154CAB}"/>
              </a:ext>
            </a:extLst>
          </p:cNvPr>
          <p:cNvSpPr txBox="1">
            <a:spLocks/>
          </p:cNvSpPr>
          <p:nvPr/>
        </p:nvSpPr>
        <p:spPr>
          <a:xfrm>
            <a:off x="76203" y="1560737"/>
            <a:ext cx="5546691" cy="512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/>
              <a:t>Example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Write an expression for the perimeter of this shape.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436BABF-A848-BDB4-5CDE-FD54D034CC6C}"/>
              </a:ext>
            </a:extLst>
          </p:cNvPr>
          <p:cNvSpPr txBox="1">
            <a:spLocks/>
          </p:cNvSpPr>
          <p:nvPr/>
        </p:nvSpPr>
        <p:spPr>
          <a:xfrm>
            <a:off x="6172199" y="1574801"/>
            <a:ext cx="5943598" cy="5127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>
                <a:latin typeface="+mj-lt"/>
              </a:rPr>
              <a:t>Your turn</a:t>
            </a:r>
          </a:p>
          <a:p>
            <a:pPr marL="0" indent="0">
              <a:buNone/>
            </a:pPr>
            <a:r>
              <a:rPr lang="en-GB" dirty="0"/>
              <a:t>Write an expression for the perimeter of this shape.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CF3F4F-4018-09F5-3B9B-3319F391A950}"/>
              </a:ext>
            </a:extLst>
          </p:cNvPr>
          <p:cNvCxnSpPr>
            <a:cxnSpLocks/>
          </p:cNvCxnSpPr>
          <p:nvPr/>
        </p:nvCxnSpPr>
        <p:spPr>
          <a:xfrm>
            <a:off x="6096000" y="1395320"/>
            <a:ext cx="0" cy="546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4B4BE8-BF51-4B80-147E-5BC3E41B2ADF}"/>
              </a:ext>
            </a:extLst>
          </p:cNvPr>
          <p:cNvGrpSpPr/>
          <p:nvPr/>
        </p:nvGrpSpPr>
        <p:grpSpPr>
          <a:xfrm>
            <a:off x="1790142" y="3100589"/>
            <a:ext cx="1767038" cy="1821435"/>
            <a:chOff x="1869971" y="3833561"/>
            <a:chExt cx="1767038" cy="1821435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D0C5F60-FF88-C3B2-CA5A-56AD2F6A9BFA}"/>
                </a:ext>
              </a:extLst>
            </p:cNvPr>
            <p:cNvSpPr/>
            <p:nvPr/>
          </p:nvSpPr>
          <p:spPr>
            <a:xfrm rot="9516379">
              <a:off x="1869971" y="4125189"/>
              <a:ext cx="1529807" cy="1529807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F111143-13B0-6A92-C436-13D86AF7BFBC}"/>
                    </a:ext>
                  </a:extLst>
                </p:cNvPr>
                <p:cNvSpPr txBox="1"/>
                <p:nvPr/>
              </p:nvSpPr>
              <p:spPr>
                <a:xfrm>
                  <a:off x="2140857" y="3833561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F111143-13B0-6A92-C436-13D86AF7BF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857" y="3833561"/>
                  <a:ext cx="38106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EF2D6A-9609-C256-24B9-6070FE437D1A}"/>
                    </a:ext>
                  </a:extLst>
                </p:cNvPr>
                <p:cNvSpPr txBox="1"/>
                <p:nvPr/>
              </p:nvSpPr>
              <p:spPr>
                <a:xfrm>
                  <a:off x="3255943" y="4283504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EF2D6A-9609-C256-24B9-6070FE437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943" y="4283504"/>
                  <a:ext cx="38106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CA872B-7257-FF5A-49A8-0E72FBC4A9E2}"/>
                    </a:ext>
                  </a:extLst>
                </p:cNvPr>
                <p:cNvSpPr txBox="1"/>
                <p:nvPr/>
              </p:nvSpPr>
              <p:spPr>
                <a:xfrm>
                  <a:off x="2320536" y="4857435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CA872B-7257-FF5A-49A8-0E72FBC4A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0536" y="4857435"/>
                  <a:ext cx="38106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DB8723-50F9-5D03-4945-801B11FF7E00}"/>
              </a:ext>
            </a:extLst>
          </p:cNvPr>
          <p:cNvGrpSpPr/>
          <p:nvPr/>
        </p:nvGrpSpPr>
        <p:grpSpPr>
          <a:xfrm>
            <a:off x="8635242" y="2849597"/>
            <a:ext cx="1992929" cy="1771202"/>
            <a:chOff x="8052803" y="3022719"/>
            <a:chExt cx="1992929" cy="1771202"/>
          </a:xfrm>
        </p:grpSpPr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DA2B3701-9409-81D2-B39E-7FEC81D9876C}"/>
                </a:ext>
              </a:extLst>
            </p:cNvPr>
            <p:cNvSpPr/>
            <p:nvPr/>
          </p:nvSpPr>
          <p:spPr>
            <a:xfrm>
              <a:off x="8197379" y="3386325"/>
              <a:ext cx="1657820" cy="1067078"/>
            </a:xfrm>
            <a:prstGeom prst="trapezoid">
              <a:avLst>
                <a:gd name="adj" fmla="val 4023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9AD8DE-5BF6-0BAE-AD96-670937E32D0F}"/>
                    </a:ext>
                  </a:extLst>
                </p:cNvPr>
                <p:cNvSpPr txBox="1"/>
                <p:nvPr/>
              </p:nvSpPr>
              <p:spPr>
                <a:xfrm>
                  <a:off x="8835756" y="3022719"/>
                  <a:ext cx="4451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9AD8DE-5BF6-0BAE-AD96-670937E32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5756" y="3022719"/>
                  <a:ext cx="44512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E7EB0B5-0E09-8007-5890-B88D2DEA4409}"/>
                    </a:ext>
                  </a:extLst>
                </p:cNvPr>
                <p:cNvSpPr txBox="1"/>
                <p:nvPr/>
              </p:nvSpPr>
              <p:spPr>
                <a:xfrm>
                  <a:off x="8839416" y="4424589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E7EB0B5-0E09-8007-5890-B88D2DEA4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416" y="4424589"/>
                  <a:ext cx="38106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2AF0C5-CFE6-39C1-1080-3DCCA07DC3EC}"/>
                    </a:ext>
                  </a:extLst>
                </p:cNvPr>
                <p:cNvSpPr txBox="1"/>
                <p:nvPr/>
              </p:nvSpPr>
              <p:spPr>
                <a:xfrm>
                  <a:off x="8052803" y="3659389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2AF0C5-CFE6-39C1-1080-3DCCA07DC3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2803" y="3659389"/>
                  <a:ext cx="38106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2238AF7-0FB5-E064-6172-EFCA21374A17}"/>
                    </a:ext>
                  </a:extLst>
                </p:cNvPr>
                <p:cNvSpPr txBox="1"/>
                <p:nvPr/>
              </p:nvSpPr>
              <p:spPr>
                <a:xfrm>
                  <a:off x="9664666" y="3650909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2238AF7-0FB5-E064-6172-EFCA21374A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4666" y="3650909"/>
                  <a:ext cx="38106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D1D981-D9A2-CE85-D282-3D26F1E027C4}"/>
                  </a:ext>
                </a:extLst>
              </p14:cNvPr>
              <p14:cNvContentPartPr/>
              <p14:nvPr/>
            </p14:nvContentPartPr>
            <p14:xfrm>
              <a:off x="2116481" y="3156844"/>
              <a:ext cx="245160" cy="263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D1D981-D9A2-CE85-D282-3D26F1E027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62481" y="3048844"/>
                <a:ext cx="3528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4E1C790-0FBA-4D30-84A7-FEB594926D48}"/>
                  </a:ext>
                </a:extLst>
              </p14:cNvPr>
              <p14:cNvContentPartPr/>
              <p14:nvPr/>
            </p14:nvContentPartPr>
            <p14:xfrm>
              <a:off x="3248681" y="3587764"/>
              <a:ext cx="295560" cy="321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4E1C790-0FBA-4D30-84A7-FEB594926D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94681" y="3479764"/>
                <a:ext cx="40320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04A21F-D83E-AE85-3C10-6CBE0A6FE42A}"/>
                  </a:ext>
                </a:extLst>
              </p14:cNvPr>
              <p14:cNvContentPartPr/>
              <p14:nvPr/>
            </p14:nvContentPartPr>
            <p14:xfrm>
              <a:off x="2459561" y="4188604"/>
              <a:ext cx="137520" cy="28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04A21F-D83E-AE85-3C10-6CBE0A6FE4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5561" y="4080739"/>
                <a:ext cx="245160" cy="50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DCDF88-BEE2-5145-FEB1-38F8891D01E7}"/>
                  </a:ext>
                </a:extLst>
              </p14:cNvPr>
              <p14:cNvContentPartPr/>
              <p14:nvPr/>
            </p14:nvContentPartPr>
            <p14:xfrm>
              <a:off x="2313401" y="4171684"/>
              <a:ext cx="203040" cy="368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DCDF88-BEE2-5145-FEB1-38F8891D01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9401" y="4063684"/>
                <a:ext cx="31068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C95E056-551A-F53A-0F1D-6FB55E1172CB}"/>
                  </a:ext>
                </a:extLst>
              </p14:cNvPr>
              <p14:cNvContentPartPr/>
              <p14:nvPr/>
            </p14:nvContentPartPr>
            <p14:xfrm>
              <a:off x="9415481" y="2861644"/>
              <a:ext cx="376560" cy="270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C95E056-551A-F53A-0F1D-6FB55E1172C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61481" y="2753644"/>
                <a:ext cx="4842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1A0F500-AB76-A59B-A0B0-B036A05688D4}"/>
                  </a:ext>
                </a:extLst>
              </p14:cNvPr>
              <p14:cNvContentPartPr/>
              <p14:nvPr/>
            </p14:nvContentPartPr>
            <p14:xfrm>
              <a:off x="10283801" y="3433684"/>
              <a:ext cx="339480" cy="465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1A0F500-AB76-A59B-A0B0-B036A05688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29744" y="3325684"/>
                <a:ext cx="447234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72F637-4A78-971B-E2E4-FCB9B136BD02}"/>
                  </a:ext>
                </a:extLst>
              </p14:cNvPr>
              <p14:cNvContentPartPr/>
              <p14:nvPr/>
            </p14:nvContentPartPr>
            <p14:xfrm>
              <a:off x="8619881" y="3486964"/>
              <a:ext cx="361080" cy="442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72F637-4A78-971B-E2E4-FCB9B136BD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65935" y="3378964"/>
                <a:ext cx="468613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E11B370-EE3F-C937-46DA-4F48B23EE96D}"/>
                  </a:ext>
                </a:extLst>
              </p14:cNvPr>
              <p14:cNvContentPartPr/>
              <p14:nvPr/>
            </p14:nvContentPartPr>
            <p14:xfrm>
              <a:off x="9356801" y="4384804"/>
              <a:ext cx="491760" cy="313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E11B370-EE3F-C937-46DA-4F48B23EE96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02801" y="4276680"/>
                <a:ext cx="599400" cy="529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DB5853E-9EC2-5F1C-7768-2FB5314C98BD}"/>
                  </a:ext>
                </a:extLst>
              </p14:cNvPr>
              <p14:cNvContentPartPr/>
              <p14:nvPr/>
            </p14:nvContentPartPr>
            <p14:xfrm>
              <a:off x="415841" y="4988884"/>
              <a:ext cx="1328760" cy="700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DB5853E-9EC2-5F1C-7768-2FB5314C98B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4881" y="4957924"/>
                <a:ext cx="13899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00919E-40E5-7331-4D5C-DA5429320AF4}"/>
                  </a:ext>
                </a:extLst>
              </p14:cNvPr>
              <p14:cNvContentPartPr/>
              <p14:nvPr/>
            </p14:nvContentPartPr>
            <p14:xfrm>
              <a:off x="2240293" y="5300133"/>
              <a:ext cx="386640" cy="376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00919E-40E5-7331-4D5C-DA5429320AF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09333" y="5269173"/>
                <a:ext cx="44784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45F5BC-BDDD-DF83-7CCB-D96BBD77B41C}"/>
                  </a:ext>
                </a:extLst>
              </p14:cNvPr>
              <p14:cNvContentPartPr/>
              <p14:nvPr/>
            </p14:nvContentPartPr>
            <p14:xfrm>
              <a:off x="3277453" y="5210133"/>
              <a:ext cx="370800" cy="502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45F5BC-BDDD-DF83-7CCB-D96BBD77B41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46493" y="5179195"/>
                <a:ext cx="432000" cy="564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2B999A-4A00-D85B-0F27-057F45216C4C}"/>
                  </a:ext>
                </a:extLst>
              </p14:cNvPr>
              <p14:cNvContentPartPr/>
              <p14:nvPr/>
            </p14:nvContentPartPr>
            <p14:xfrm>
              <a:off x="7891933" y="1183173"/>
              <a:ext cx="2268000" cy="41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2B999A-4A00-D85B-0F27-057F45216C4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60973" y="1152213"/>
                <a:ext cx="232956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CFA7CCE-336A-81AB-B2B4-84F3AE617613}"/>
                  </a:ext>
                </a:extLst>
              </p14:cNvPr>
              <p14:cNvContentPartPr/>
              <p14:nvPr/>
            </p14:nvContentPartPr>
            <p14:xfrm>
              <a:off x="7600693" y="5712693"/>
              <a:ext cx="397080" cy="354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CFA7CCE-336A-81AB-B2B4-84F3AE61761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70093" y="5682093"/>
                <a:ext cx="45864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D1CA2A-08D9-D909-939D-9C9AAA2490D0}"/>
                  </a:ext>
                </a:extLst>
              </p14:cNvPr>
              <p14:cNvContentPartPr/>
              <p14:nvPr/>
            </p14:nvContentPartPr>
            <p14:xfrm>
              <a:off x="10156693" y="5670213"/>
              <a:ext cx="455400" cy="46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D1CA2A-08D9-D909-939D-9C9AAA2490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126093" y="5639613"/>
                <a:ext cx="5169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2711A2-7E36-8E85-10BD-6FA012926EB4}"/>
                  </a:ext>
                </a:extLst>
              </p14:cNvPr>
              <p14:cNvContentPartPr/>
              <p14:nvPr/>
            </p14:nvContentPartPr>
            <p14:xfrm>
              <a:off x="6738133" y="5686413"/>
              <a:ext cx="598320" cy="444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2711A2-7E36-8E85-10BD-6FA012926E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07533" y="5655453"/>
                <a:ext cx="6595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9A7EBB9-3C66-8EC6-A1D3-322FE771297A}"/>
                  </a:ext>
                </a:extLst>
              </p14:cNvPr>
              <p14:cNvContentPartPr/>
              <p14:nvPr/>
            </p14:nvContentPartPr>
            <p14:xfrm>
              <a:off x="8611573" y="5638533"/>
              <a:ext cx="685800" cy="540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9A7EBB9-3C66-8EC6-A1D3-322FE771297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80973" y="5607933"/>
                <a:ext cx="74736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67D841-B99E-2F46-AA82-275C964C0981}"/>
                  </a:ext>
                </a:extLst>
              </p14:cNvPr>
              <p14:cNvContentPartPr/>
              <p14:nvPr/>
            </p14:nvContentPartPr>
            <p14:xfrm>
              <a:off x="10945093" y="5548533"/>
              <a:ext cx="752040" cy="767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67D841-B99E-2F46-AA82-275C964C098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14478" y="5517933"/>
                <a:ext cx="813629" cy="82836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Audio Recording 9 Jan 2025 at 17:35:08">
            <a:hlinkClick r:id="" action="ppaction://media"/>
            <a:extLst>
              <a:ext uri="{FF2B5EF4-FFF2-40B4-BE49-F238E27FC236}">
                <a16:creationId xmlns:a16="http://schemas.microsoft.com/office/drawing/2014/main" id="{FC23932F-87BB-848F-7B60-30577B815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1275098" y="1359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6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5865C-26AA-5577-A158-14D9D1474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ED2B-C65A-7589-2548-F5D667F0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-208611"/>
            <a:ext cx="13271499" cy="1325563"/>
          </a:xfrm>
        </p:spPr>
        <p:txBody>
          <a:bodyPr>
            <a:normAutofit/>
          </a:bodyPr>
          <a:lstStyle/>
          <a:p>
            <a:r>
              <a:rPr lang="en-GB" sz="3700" dirty="0"/>
              <a:t>Writing expressions for the perimeter – 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C8757-4205-D5BF-AD64-998901781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1AB9C-27CE-AC91-E6CC-86A1388FE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283" y="681037"/>
            <a:ext cx="8337550" cy="6246628"/>
          </a:xfrm>
          <a:prstGeom prst="rect">
            <a:avLst/>
          </a:prstGeom>
        </p:spPr>
      </p:pic>
      <p:pic>
        <p:nvPicPr>
          <p:cNvPr id="5" name="Audio Recording 9 Jan 2025 at 17:36:08">
            <a:hlinkClick r:id="" action="ppaction://media"/>
            <a:extLst>
              <a:ext uri="{FF2B5EF4-FFF2-40B4-BE49-F238E27FC236}">
                <a16:creationId xmlns:a16="http://schemas.microsoft.com/office/drawing/2014/main" id="{35988B55-968A-E783-580B-00FA21FDD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9366" y="7105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5865C-26AA-5577-A158-14D9D1474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ED2B-C65A-7589-2548-F5D667F0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64999" cy="1205057"/>
          </a:xfrm>
        </p:spPr>
        <p:txBody>
          <a:bodyPr>
            <a:normAutofit/>
          </a:bodyPr>
          <a:lstStyle/>
          <a:p>
            <a:r>
              <a:rPr lang="en-GB" sz="3700" dirty="0"/>
              <a:t>Writing expressions for the perimeter – practice questions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1AB9C-27CE-AC91-E6CC-86A1388FE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283" y="681037"/>
            <a:ext cx="8337550" cy="62466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51A92F5-BC00-9C32-90B4-F55BAF135595}"/>
                  </a:ext>
                </a:extLst>
              </p14:cNvPr>
              <p14:cNvContentPartPr/>
              <p14:nvPr/>
            </p14:nvContentPartPr>
            <p14:xfrm>
              <a:off x="8058973" y="1821093"/>
              <a:ext cx="254520" cy="331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51A92F5-BC00-9C32-90B4-F55BAF1355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8373" y="1790493"/>
                <a:ext cx="3157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3805EBF-7A8E-3D21-3E12-EDA8D182F9E2}"/>
                  </a:ext>
                </a:extLst>
              </p14:cNvPr>
              <p14:cNvContentPartPr/>
              <p14:nvPr/>
            </p14:nvContentPartPr>
            <p14:xfrm>
              <a:off x="9049333" y="2376933"/>
              <a:ext cx="312120" cy="322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3805EBF-7A8E-3D21-3E12-EDA8D182F9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18373" y="2346367"/>
                <a:ext cx="373320" cy="384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BCDEA0-043D-351B-59D7-321B2002110C}"/>
                  </a:ext>
                </a:extLst>
              </p14:cNvPr>
              <p14:cNvContentPartPr/>
              <p14:nvPr/>
            </p14:nvContentPartPr>
            <p14:xfrm>
              <a:off x="2645653" y="4906293"/>
              <a:ext cx="132480" cy="249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BCDEA0-043D-351B-59D7-321B200211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5053" y="4875693"/>
                <a:ext cx="1940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8490431-4E9D-B4AD-1575-916CAECBD65E}"/>
                  </a:ext>
                </a:extLst>
              </p14:cNvPr>
              <p14:cNvContentPartPr/>
              <p14:nvPr/>
            </p14:nvContentPartPr>
            <p14:xfrm>
              <a:off x="5900773" y="4911693"/>
              <a:ext cx="338040" cy="38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8490431-4E9D-B4AD-1575-916CAECBD6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69846" y="4880733"/>
                <a:ext cx="399535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FD1CAC9-A4FA-B219-3ADC-E4F943370BB4}"/>
                  </a:ext>
                </a:extLst>
              </p14:cNvPr>
              <p14:cNvContentPartPr/>
              <p14:nvPr/>
            </p14:nvContentPartPr>
            <p14:xfrm>
              <a:off x="5111653" y="4403373"/>
              <a:ext cx="95760" cy="185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FD1CAC9-A4FA-B219-3ADC-E4F943370B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81053" y="4372773"/>
                <a:ext cx="1569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8F4A9DF-2350-E6EE-9DAB-4DB4A6BB692A}"/>
                  </a:ext>
                </a:extLst>
              </p14:cNvPr>
              <p14:cNvContentPartPr/>
              <p14:nvPr/>
            </p14:nvContentPartPr>
            <p14:xfrm>
              <a:off x="4249453" y="4678773"/>
              <a:ext cx="317520" cy="237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8F4A9DF-2350-E6EE-9DAB-4DB4A6BB692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18818" y="4648173"/>
                <a:ext cx="37915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0EC2B02-67AE-82E6-7907-969CAB186CC7}"/>
                  </a:ext>
                </a:extLst>
              </p14:cNvPr>
              <p14:cNvContentPartPr/>
              <p14:nvPr/>
            </p14:nvContentPartPr>
            <p14:xfrm>
              <a:off x="3264853" y="4445853"/>
              <a:ext cx="254520" cy="180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0EC2B02-67AE-82E6-7907-969CAB186C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34253" y="4415253"/>
                <a:ext cx="315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81F66CE-6417-B2C1-2F96-441AA4B4F318}"/>
                  </a:ext>
                </a:extLst>
              </p14:cNvPr>
              <p14:cNvContentPartPr/>
              <p14:nvPr/>
            </p14:nvContentPartPr>
            <p14:xfrm>
              <a:off x="6735973" y="4419573"/>
              <a:ext cx="106200" cy="206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81F66CE-6417-B2C1-2F96-441AA4B4F31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05373" y="4388613"/>
                <a:ext cx="1674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26421AF-92B2-22BD-FB68-C56742F26C53}"/>
                  </a:ext>
                </a:extLst>
              </p14:cNvPr>
              <p14:cNvContentPartPr/>
              <p14:nvPr/>
            </p14:nvContentPartPr>
            <p14:xfrm>
              <a:off x="7614373" y="5033373"/>
              <a:ext cx="281160" cy="207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26421AF-92B2-22BD-FB68-C56742F26C5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83734" y="5002413"/>
                <a:ext cx="342438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4D95159-2E4D-0F71-ADD5-FAA398907B6C}"/>
                  </a:ext>
                </a:extLst>
              </p14:cNvPr>
              <p14:cNvContentPartPr/>
              <p14:nvPr/>
            </p14:nvContentPartPr>
            <p14:xfrm>
              <a:off x="8069773" y="4175853"/>
              <a:ext cx="280800" cy="20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4D95159-2E4D-0F71-ADD5-FAA398907B6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38813" y="4145253"/>
                <a:ext cx="3420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25F177-F2E1-6D37-E369-5F94E89F3F7F}"/>
                  </a:ext>
                </a:extLst>
              </p14:cNvPr>
              <p14:cNvContentPartPr/>
              <p14:nvPr/>
            </p14:nvContentPartPr>
            <p14:xfrm>
              <a:off x="9466573" y="4572933"/>
              <a:ext cx="397440" cy="351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25F177-F2E1-6D37-E369-5F94E89F3F7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435945" y="4542333"/>
                <a:ext cx="459056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2CA8C01-F954-24A1-45C5-B3EE909BCC3D}"/>
                  </a:ext>
                </a:extLst>
              </p14:cNvPr>
              <p14:cNvContentPartPr/>
              <p14:nvPr/>
            </p14:nvContentPartPr>
            <p14:xfrm>
              <a:off x="9477373" y="3355773"/>
              <a:ext cx="296640" cy="305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2CA8C01-F954-24A1-45C5-B3EE909BCC3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46413" y="3325173"/>
                <a:ext cx="358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F95A1D-AEC4-07B7-C5B5-2FC40E9E0F46}"/>
                  </a:ext>
                </a:extLst>
              </p14:cNvPr>
              <p14:cNvContentPartPr/>
              <p14:nvPr/>
            </p14:nvContentPartPr>
            <p14:xfrm>
              <a:off x="3741133" y="6112653"/>
              <a:ext cx="13788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F95A1D-AEC4-07B7-C5B5-2FC40E9E0F4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10173" y="6082053"/>
                <a:ext cx="1994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E8BCE98-E794-0366-FDC2-06EEA867B3AA}"/>
                  </a:ext>
                </a:extLst>
              </p14:cNvPr>
              <p14:cNvContentPartPr/>
              <p14:nvPr/>
            </p14:nvContentPartPr>
            <p14:xfrm>
              <a:off x="4910413" y="6599733"/>
              <a:ext cx="354960" cy="243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E8BCE98-E794-0366-FDC2-06EEA867B3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79813" y="6568773"/>
                <a:ext cx="4161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48CD90D-4F60-52C8-D600-A6345AEA8171}"/>
                  </a:ext>
                </a:extLst>
              </p14:cNvPr>
              <p14:cNvContentPartPr/>
              <p14:nvPr/>
            </p14:nvContentPartPr>
            <p14:xfrm>
              <a:off x="5947573" y="6075573"/>
              <a:ext cx="101160" cy="174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48CD90D-4F60-52C8-D600-A6345AEA817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16864" y="6044973"/>
                <a:ext cx="1629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3F59352-0472-842A-05E2-C6279EC8C548}"/>
                  </a:ext>
                </a:extLst>
              </p14:cNvPr>
              <p14:cNvContentPartPr/>
              <p14:nvPr/>
            </p14:nvContentPartPr>
            <p14:xfrm>
              <a:off x="2730253" y="6525573"/>
              <a:ext cx="376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3F59352-0472-842A-05E2-C6279EC8C54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99653" y="6494973"/>
                <a:ext cx="4374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516C809-20AB-D460-4135-AAE88DC474A4}"/>
                  </a:ext>
                </a:extLst>
              </p14:cNvPr>
              <p14:cNvContentPartPr/>
              <p14:nvPr/>
            </p14:nvContentPartPr>
            <p14:xfrm>
              <a:off x="7175173" y="5990973"/>
              <a:ext cx="259560" cy="127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516C809-20AB-D460-4135-AAE88DC474A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44573" y="5960373"/>
                <a:ext cx="3211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73750DA-7858-3E4B-8565-21F8714C202C}"/>
                  </a:ext>
                </a:extLst>
              </p14:cNvPr>
              <p14:cNvContentPartPr/>
              <p14:nvPr/>
            </p14:nvContentPartPr>
            <p14:xfrm>
              <a:off x="6847213" y="6652653"/>
              <a:ext cx="286200" cy="174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73750DA-7858-3E4B-8565-21F8714C202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16613" y="6621693"/>
                <a:ext cx="3474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EB4976E-DA7A-F9B3-E45F-3A062B0DF5B8}"/>
                  </a:ext>
                </a:extLst>
              </p14:cNvPr>
              <p14:cNvContentPartPr/>
              <p14:nvPr/>
            </p14:nvContentPartPr>
            <p14:xfrm>
              <a:off x="8709853" y="6478053"/>
              <a:ext cx="238680" cy="296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EB4976E-DA7A-F9B3-E45F-3A062B0DF5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79207" y="6447093"/>
                <a:ext cx="300333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01357CB-EA63-6F5A-D61C-01DAEA8F52B8}"/>
                  </a:ext>
                </a:extLst>
              </p14:cNvPr>
              <p14:cNvContentPartPr/>
              <p14:nvPr/>
            </p14:nvContentPartPr>
            <p14:xfrm>
              <a:off x="9720733" y="6408933"/>
              <a:ext cx="280800" cy="286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01357CB-EA63-6F5A-D61C-01DAEA8F52B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689773" y="6378333"/>
                <a:ext cx="342000" cy="3474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Recording 9 Jan 2025 at 17:37:46">
            <a:hlinkClick r:id="" action="ppaction://media"/>
            <a:extLst>
              <a:ext uri="{FF2B5EF4-FFF2-40B4-BE49-F238E27FC236}">
                <a16:creationId xmlns:a16="http://schemas.microsoft.com/office/drawing/2014/main" id="{54326641-18FD-FFAD-EC2E-ACDCB102A1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5"/>
          <a:stretch>
            <a:fillRect/>
          </a:stretch>
        </p:blipFill>
        <p:spPr>
          <a:xfrm flipV="1">
            <a:off x="11127316" y="536634"/>
            <a:ext cx="812800" cy="8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5865C-26AA-5577-A158-14D9D1474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ED2B-C65A-7589-2548-F5D667F0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-208611"/>
            <a:ext cx="13271499" cy="1325563"/>
          </a:xfrm>
        </p:spPr>
        <p:txBody>
          <a:bodyPr>
            <a:normAutofit/>
          </a:bodyPr>
          <a:lstStyle/>
          <a:p>
            <a:r>
              <a:rPr lang="en-GB" sz="3700" dirty="0"/>
              <a:t>Writing expressions for the perimeter –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C8757-4205-D5BF-AD64-998901781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1AB9C-27CE-AC91-E6CC-86A1388FE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283" y="681037"/>
            <a:ext cx="8337550" cy="6246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D94054-BE68-0E2A-1261-01D08D1A7D80}"/>
              </a:ext>
            </a:extLst>
          </p:cNvPr>
          <p:cNvSpPr txBox="1"/>
          <p:nvPr/>
        </p:nvSpPr>
        <p:spPr>
          <a:xfrm>
            <a:off x="2429300" y="2019869"/>
            <a:ext cx="64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1A45E-0CB9-586D-43EA-8091A8683C91}"/>
              </a:ext>
            </a:extLst>
          </p:cNvPr>
          <p:cNvSpPr txBox="1"/>
          <p:nvPr/>
        </p:nvSpPr>
        <p:spPr>
          <a:xfrm>
            <a:off x="4187253" y="2260726"/>
            <a:ext cx="86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12b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1953A-FB9A-BE2E-7F13-EF81EC7C5506}"/>
              </a:ext>
            </a:extLst>
          </p:cNvPr>
          <p:cNvSpPr txBox="1"/>
          <p:nvPr/>
        </p:nvSpPr>
        <p:spPr>
          <a:xfrm>
            <a:off x="6011884" y="1825625"/>
            <a:ext cx="64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9w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879D5-0B4D-ACEB-9B92-22896E230661}"/>
              </a:ext>
            </a:extLst>
          </p:cNvPr>
          <p:cNvSpPr txBox="1"/>
          <p:nvPr/>
        </p:nvSpPr>
        <p:spPr>
          <a:xfrm>
            <a:off x="7434772" y="2295404"/>
            <a:ext cx="86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18x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3139B-4B94-1C80-DD6D-B10FC2618376}"/>
              </a:ext>
            </a:extLst>
          </p:cNvPr>
          <p:cNvSpPr txBox="1"/>
          <p:nvPr/>
        </p:nvSpPr>
        <p:spPr>
          <a:xfrm>
            <a:off x="8938681" y="2314734"/>
            <a:ext cx="90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11s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AB175D-E736-EF04-612B-9264D4B5C958}"/>
              </a:ext>
            </a:extLst>
          </p:cNvPr>
          <p:cNvSpPr txBox="1"/>
          <p:nvPr/>
        </p:nvSpPr>
        <p:spPr>
          <a:xfrm>
            <a:off x="2429300" y="4145634"/>
            <a:ext cx="64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8b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AD6623-2171-6183-8B3D-7C8841EF1448}"/>
              </a:ext>
            </a:extLst>
          </p:cNvPr>
          <p:cNvSpPr txBox="1"/>
          <p:nvPr/>
        </p:nvSpPr>
        <p:spPr>
          <a:xfrm>
            <a:off x="4122632" y="4218844"/>
            <a:ext cx="64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10t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72FA8-C3C6-9A51-ED0C-0C66F4BDE746}"/>
              </a:ext>
            </a:extLst>
          </p:cNvPr>
          <p:cNvSpPr txBox="1"/>
          <p:nvPr/>
        </p:nvSpPr>
        <p:spPr>
          <a:xfrm>
            <a:off x="5951257" y="4218844"/>
            <a:ext cx="94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12g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8FD7BE-DD0A-76DC-B763-B250A1190E00}"/>
              </a:ext>
            </a:extLst>
          </p:cNvPr>
          <p:cNvSpPr txBox="1"/>
          <p:nvPr/>
        </p:nvSpPr>
        <p:spPr>
          <a:xfrm>
            <a:off x="7451500" y="4014858"/>
            <a:ext cx="84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18h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A63FA5-FC2F-9915-5BB3-6B3019EB88DE}"/>
              </a:ext>
            </a:extLst>
          </p:cNvPr>
          <p:cNvSpPr txBox="1"/>
          <p:nvPr/>
        </p:nvSpPr>
        <p:spPr>
          <a:xfrm>
            <a:off x="8855909" y="4205112"/>
            <a:ext cx="98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58e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9CDFDE-A010-3025-2EA4-DD8999AC98DE}"/>
              </a:ext>
            </a:extLst>
          </p:cNvPr>
          <p:cNvSpPr txBox="1"/>
          <p:nvPr/>
        </p:nvSpPr>
        <p:spPr>
          <a:xfrm>
            <a:off x="2429300" y="5909542"/>
            <a:ext cx="144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10x + 2y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3DDF53-F6EC-A017-C5C7-3381FF25341D}"/>
              </a:ext>
            </a:extLst>
          </p:cNvPr>
          <p:cNvSpPr txBox="1"/>
          <p:nvPr/>
        </p:nvSpPr>
        <p:spPr>
          <a:xfrm>
            <a:off x="4443354" y="5909541"/>
            <a:ext cx="172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12s + 2t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69970-0A40-2135-1842-2E2206020BB3}"/>
              </a:ext>
            </a:extLst>
          </p:cNvPr>
          <p:cNvSpPr txBox="1"/>
          <p:nvPr/>
        </p:nvSpPr>
        <p:spPr>
          <a:xfrm>
            <a:off x="6536813" y="6332289"/>
            <a:ext cx="159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14u + 2z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7D5B70-C103-1EE5-877A-EACB1E7883E8}"/>
              </a:ext>
            </a:extLst>
          </p:cNvPr>
          <p:cNvSpPr txBox="1"/>
          <p:nvPr/>
        </p:nvSpPr>
        <p:spPr>
          <a:xfrm>
            <a:off x="8535186" y="5909540"/>
            <a:ext cx="122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6c+4d</a:t>
            </a:r>
          </a:p>
        </p:txBody>
      </p:sp>
      <p:pic>
        <p:nvPicPr>
          <p:cNvPr id="20" name="Audio Recording 9 Jan 2025 at 17:38:21">
            <a:hlinkClick r:id="" action="ppaction://media"/>
            <a:extLst>
              <a:ext uri="{FF2B5EF4-FFF2-40B4-BE49-F238E27FC236}">
                <a16:creationId xmlns:a16="http://schemas.microsoft.com/office/drawing/2014/main" id="{18D90F66-95FF-D944-9A95-802A614AD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9716" y="1969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131A-F811-E9F7-9009-C9F2D4EC6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red and orange text with colorful dots around it&#10;&#10;Description automatically generated">
            <a:extLst>
              <a:ext uri="{FF2B5EF4-FFF2-40B4-BE49-F238E27FC236}">
                <a16:creationId xmlns:a16="http://schemas.microsoft.com/office/drawing/2014/main" id="{E9834789-CE89-BBA3-0149-522E34147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0999" y="272521"/>
            <a:ext cx="2836333" cy="2836333"/>
          </a:xfrm>
        </p:spPr>
      </p:pic>
      <p:pic>
        <p:nvPicPr>
          <p:cNvPr id="7" name="Picture 6" descr="A red stamp with text&#10;&#10;Description automatically generated">
            <a:extLst>
              <a:ext uri="{FF2B5EF4-FFF2-40B4-BE49-F238E27FC236}">
                <a16:creationId xmlns:a16="http://schemas.microsoft.com/office/drawing/2014/main" id="{16FBB686-71CC-EA84-3AA0-4E6881A23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04266" y="2036680"/>
            <a:ext cx="5350933" cy="3955719"/>
          </a:xfrm>
          <a:prstGeom prst="rect">
            <a:avLst/>
          </a:prstGeom>
        </p:spPr>
      </p:pic>
      <p:pic>
        <p:nvPicPr>
          <p:cNvPr id="10" name="Audio Recording 9 Jan 2025 at 17:41:05">
            <a:hlinkClick r:id="" action="ppaction://media"/>
            <a:extLst>
              <a:ext uri="{FF2B5EF4-FFF2-40B4-BE49-F238E27FC236}">
                <a16:creationId xmlns:a16="http://schemas.microsoft.com/office/drawing/2014/main" id="{0C989ED3-2772-C595-FA9C-683C8C661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76000" y="191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D967-0E61-3480-D8A2-9C36E8EDE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FCB7-C634-CD7A-D473-B5D46E84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76" y="69358"/>
            <a:ext cx="11901224" cy="625151"/>
          </a:xfrm>
        </p:spPr>
        <p:txBody>
          <a:bodyPr>
            <a:noAutofit/>
          </a:bodyPr>
          <a:lstStyle/>
          <a:p>
            <a:r>
              <a:rPr lang="en-GB" sz="2800" b="1" u="sng" dirty="0">
                <a:solidFill>
                  <a:schemeClr val="tx1"/>
                </a:solidFill>
                <a:latin typeface="Segoe UI Light"/>
                <a:cs typeface="Segoe UI Light"/>
              </a:rPr>
              <a:t>ANSWERS </a:t>
            </a:r>
            <a:endParaRPr lang="en-GB" sz="3200" b="1" u="sng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B65BD9-9976-1B44-ACEC-63D5DE9E6D71}"/>
              </a:ext>
            </a:extLst>
          </p:cNvPr>
          <p:cNvSpPr txBox="1">
            <a:spLocks/>
          </p:cNvSpPr>
          <p:nvPr/>
        </p:nvSpPr>
        <p:spPr>
          <a:xfrm>
            <a:off x="122480" y="2017988"/>
            <a:ext cx="2913327" cy="4259396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4000" b="1"/>
              <a:t>At the start of the lesson:</a:t>
            </a:r>
            <a:r>
              <a:rPr lang="en-GB" sz="4000"/>
              <a:t>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Greet at the classroom door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Wear your uniform with pride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Enter the classroom in silence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Books distributed calmly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Complete your do now in silence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Place your equipment on the desk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4000" b="1"/>
          </a:p>
          <a:p>
            <a:pPr>
              <a:buFont typeface="Arial" panose="020B0604020202020204" pitchFamily="34" charset="0"/>
              <a:buChar char="•"/>
            </a:pPr>
            <a:endParaRPr lang="en-GB" sz="4000"/>
          </a:p>
          <a:p>
            <a:endParaRPr lang="en-GB" sz="4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728110-1A1A-FD04-416D-73ABD78257E1}"/>
              </a:ext>
            </a:extLst>
          </p:cNvPr>
          <p:cNvSpPr/>
          <p:nvPr/>
        </p:nvSpPr>
        <p:spPr>
          <a:xfrm>
            <a:off x="3143032" y="1950318"/>
            <a:ext cx="8716735" cy="4327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2800" b="1" dirty="0"/>
              <a:t>Do Now: </a:t>
            </a:r>
            <a:endParaRPr lang="en-US" sz="1400" b="1" dirty="0">
              <a:cs typeface="Segoe U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71F36-0129-CF91-807A-E2EAF474AAD2}"/>
              </a:ext>
            </a:extLst>
          </p:cNvPr>
          <p:cNvSpPr txBox="1"/>
          <p:nvPr/>
        </p:nvSpPr>
        <p:spPr>
          <a:xfrm>
            <a:off x="290775" y="690269"/>
            <a:ext cx="1170652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/>
              <a:t>Title: Perimeter and Area using Algebra </a:t>
            </a:r>
          </a:p>
          <a:p>
            <a:r>
              <a:rPr lang="en-GB" sz="2800" b="1" dirty="0"/>
              <a:t>Date: </a:t>
            </a:r>
            <a:fld id="{611F2D9D-A18B-42AB-A9ED-8E62F9647B2D}" type="datetime3">
              <a:rPr lang="en-GB" sz="2800" u="sng" dirty="0"/>
              <a:t>9 January, 2025</a:t>
            </a:fld>
            <a:endParaRPr lang="en-GB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4D4ED-FC84-0D43-823E-1B14CAA80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5" b="96623" l="3797" r="97708">
                        <a14:foregroundMark x1="39828" y1="15815" x2="58023" y2="36985"/>
                        <a14:foregroundMark x1="62607" y1="22900" x2="18553" y2="36656"/>
                        <a14:foregroundMark x1="18553" y1="36656" x2="17407" y2="55437"/>
                        <a14:foregroundMark x1="37822" y1="15898" x2="10172" y2="36656"/>
                        <a14:foregroundMark x1="11390" y1="27842" x2="43195" y2="7414"/>
                        <a14:foregroundMark x1="44699" y1="8155" x2="69341" y2="22076"/>
                        <a14:foregroundMark x1="50143" y1="7825" x2="33166" y2="7578"/>
                        <a14:foregroundMark x1="11533" y1="32702" x2="12249" y2="75371"/>
                        <a14:foregroundMark x1="12249" y1="75371" x2="43195" y2="90445"/>
                        <a14:foregroundMark x1="43195" y1="90445" x2="70559" y2="78089"/>
                        <a14:foregroundMark x1="70559" y1="78089" x2="79370" y2="57249"/>
                        <a14:foregroundMark x1="47135" y1="77018" x2="63825" y2="79407"/>
                        <a14:foregroundMark x1="22636" y1="82619" x2="66834" y2="82372"/>
                        <a14:foregroundMark x1="66834" y1="82372" x2="75716" y2="74959"/>
                        <a14:foregroundMark x1="95630" y1="43657" x2="92407" y2="58402"/>
                        <a14:foregroundMark x1="95559" y1="28171" x2="76504" y2="36656"/>
                        <a14:foregroundMark x1="10172" y1="32125" x2="7521" y2="64333"/>
                        <a14:foregroundMark x1="7521" y1="64333" x2="33668" y2="91763"/>
                        <a14:foregroundMark x1="33668" y1="91763" x2="35244" y2="92010"/>
                        <a14:foregroundMark x1="32020" y1="39951" x2="39470" y2="67216"/>
                        <a14:foregroundMark x1="9241" y1="69934" x2="30372" y2="92257"/>
                        <a14:foregroundMark x1="30372" y1="92257" x2="61891" y2="87562"/>
                        <a14:foregroundMark x1="61891" y1="87562" x2="81447" y2="61120"/>
                        <a14:foregroundMark x1="11605" y1="33278" x2="4656" y2="64498"/>
                        <a14:foregroundMark x1="4656" y1="64498" x2="24069" y2="89868"/>
                        <a14:foregroundMark x1="24069" y1="89868" x2="54513" y2="89951"/>
                        <a14:foregroundMark x1="54513" y1="89951" x2="77722" y2="72323"/>
                        <a14:foregroundMark x1="49212" y1="94152" x2="61676" y2="88797"/>
                        <a14:foregroundMark x1="35745" y1="93657" x2="39685" y2="94893"/>
                        <a14:foregroundMark x1="29728" y1="72570" x2="41261" y2="72735"/>
                        <a14:foregroundMark x1="7163" y1="42669" x2="4513" y2="56013"/>
                        <a14:foregroundMark x1="4871" y1="35997" x2="3868" y2="59885"/>
                        <a14:foregroundMark x1="4370" y1="64250" x2="14112" y2="83526"/>
                        <a14:foregroundMark x1="30874" y1="63097" x2="27507" y2="84514"/>
                        <a14:foregroundMark x1="50072" y1="61862" x2="44484" y2="84514"/>
                        <a14:foregroundMark x1="63037" y1="62850" x2="55946" y2="81384"/>
                        <a14:foregroundMark x1="79799" y1="64745" x2="67479" y2="79160"/>
                        <a14:foregroundMark x1="58453" y1="65898" x2="53295" y2="79489"/>
                        <a14:foregroundMark x1="71705" y1="67628" x2="69341" y2="77348"/>
                        <a14:foregroundMark x1="53868" y1="94069" x2="72350" y2="82125"/>
                        <a14:foregroundMark x1="52579" y1="95222" x2="79799" y2="72488"/>
                        <a14:foregroundMark x1="79799" y1="72488" x2="79799" y2="72488"/>
                        <a14:foregroundMark x1="13610" y1="78171" x2="40186" y2="93328"/>
                        <a14:foregroundMark x1="40186" y1="93328" x2="75645" y2="81137"/>
                        <a14:foregroundMark x1="75645" y1="81137" x2="77436" y2="78583"/>
                        <a14:foregroundMark x1="41117" y1="94893" x2="51934" y2="95222"/>
                        <a14:foregroundMark x1="25716" y1="88303" x2="32020" y2="95305"/>
                        <a14:foregroundMark x1="17192" y1="82455" x2="26576" y2="92257"/>
                        <a14:foregroundMark x1="9957" y1="78089" x2="15473" y2="86903"/>
                        <a14:foregroundMark x1="17335" y1="87150" x2="26934" y2="94481"/>
                        <a14:foregroundMark x1="35244" y1="94646" x2="67335" y2="87891"/>
                        <a14:foregroundMark x1="67335" y1="87891" x2="71060" y2="85420"/>
                        <a14:foregroundMark x1="74212" y1="36244" x2="42407" y2="46952"/>
                        <a14:foregroundMark x1="85458" y1="33443" x2="97708" y2="30560"/>
                        <a14:foregroundMark x1="29441" y1="49753" x2="69126" y2="41845"/>
                        <a14:foregroundMark x1="69126" y1="41845" x2="69556" y2="41845"/>
                        <a14:foregroundMark x1="53868" y1="44399" x2="68195" y2="48023"/>
                        <a14:foregroundMark x1="44771" y1="46952" x2="45989" y2="59885"/>
                        <a14:foregroundMark x1="45272" y1="4119" x2="45272" y2="4119"/>
                        <a14:foregroundMark x1="45272" y1="4119" x2="43768" y2="3295"/>
                        <a14:foregroundMark x1="61032" y1="90198" x2="61032" y2="90198"/>
                        <a14:foregroundMark x1="59097" y1="94399" x2="59097" y2="94399"/>
                        <a14:foregroundMark x1="44341" y1="96623" x2="44341" y2="96623"/>
                        <a14:foregroundMark x1="35172" y1="69028" x2="35172" y2="69028"/>
                        <a14:foregroundMark x1="5444" y1="80066" x2="5444" y2="800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6094" y="775003"/>
            <a:ext cx="1220866" cy="10616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DB5CCD-0818-73F4-EED5-004A736E6EFC}"/>
              </a:ext>
            </a:extLst>
          </p:cNvPr>
          <p:cNvCxnSpPr>
            <a:cxnSpLocks/>
          </p:cNvCxnSpPr>
          <p:nvPr/>
        </p:nvCxnSpPr>
        <p:spPr>
          <a:xfrm>
            <a:off x="1946607" y="6389580"/>
            <a:ext cx="0" cy="4179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11DB96-7DAB-85B0-6201-6999C96D8131}"/>
              </a:ext>
            </a:extLst>
          </p:cNvPr>
          <p:cNvCxnSpPr>
            <a:cxnSpLocks/>
          </p:cNvCxnSpPr>
          <p:nvPr/>
        </p:nvCxnSpPr>
        <p:spPr>
          <a:xfrm>
            <a:off x="5184406" y="6389580"/>
            <a:ext cx="0" cy="4179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B8CDE46-B60C-098B-39E8-64834122AAF7}"/>
              </a:ext>
            </a:extLst>
          </p:cNvPr>
          <p:cNvSpPr/>
          <p:nvPr/>
        </p:nvSpPr>
        <p:spPr>
          <a:xfrm>
            <a:off x="-230938" y="6244262"/>
            <a:ext cx="126538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 Up &amp; Focus</a:t>
            </a:r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ighest Quality Work</a:t>
            </a:r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GB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nterruption Free - 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en-GB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eat Work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E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quipment</a:t>
            </a:r>
            <a:endParaRPr lang="en-GB" sz="6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BC17D0-664E-681B-5B12-5A4859C075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91" b="65746"/>
          <a:stretch/>
        </p:blipFill>
        <p:spPr>
          <a:xfrm>
            <a:off x="3491899" y="3167653"/>
            <a:ext cx="7965074" cy="25693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A677A38-193D-5B82-D7E7-0A07E62AFEF7}"/>
                  </a:ext>
                </a:extLst>
              </p14:cNvPr>
              <p14:cNvContentPartPr/>
              <p14:nvPr/>
            </p14:nvContentPartPr>
            <p14:xfrm>
              <a:off x="8794453" y="3190533"/>
              <a:ext cx="266220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A677A38-193D-5B82-D7E7-0A07E62AFE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63853" y="3159904"/>
                <a:ext cx="2723400" cy="443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1F53FE6-21CD-CC8E-6109-820F890F0B0A}"/>
                  </a:ext>
                </a:extLst>
              </p14:cNvPr>
              <p14:cNvContentPartPr/>
              <p14:nvPr/>
            </p14:nvContentPartPr>
            <p14:xfrm>
              <a:off x="11556733" y="3365493"/>
              <a:ext cx="63720" cy="164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1F53FE6-21CD-CC8E-6109-820F890F0B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26133" y="3334533"/>
                <a:ext cx="125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916A09A-11D7-2F2B-9D81-1EE1AE19E906}"/>
                  </a:ext>
                </a:extLst>
              </p14:cNvPr>
              <p14:cNvContentPartPr/>
              <p14:nvPr/>
            </p14:nvContentPartPr>
            <p14:xfrm>
              <a:off x="8790493" y="3576813"/>
              <a:ext cx="501840" cy="262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916A09A-11D7-2F2B-9D81-1EE1AE19E9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59893" y="3546171"/>
                <a:ext cx="563400" cy="324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0414DCF-F4AF-9685-ED3A-56D29B0BAD43}"/>
                  </a:ext>
                </a:extLst>
              </p14:cNvPr>
              <p14:cNvContentPartPr/>
              <p14:nvPr/>
            </p14:nvContentPartPr>
            <p14:xfrm>
              <a:off x="9392413" y="3608853"/>
              <a:ext cx="460800" cy="280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0414DCF-F4AF-9685-ED3A-56D29B0BAD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61813" y="3577893"/>
                <a:ext cx="5220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0456C8C-6114-8686-E363-84EC9582603A}"/>
                  </a:ext>
                </a:extLst>
              </p14:cNvPr>
              <p14:cNvContentPartPr/>
              <p14:nvPr/>
            </p14:nvContentPartPr>
            <p14:xfrm>
              <a:off x="9969493" y="3640533"/>
              <a:ext cx="862920" cy="270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0456C8C-6114-8686-E363-84EC958260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38533" y="3609933"/>
                <a:ext cx="9241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C856D0D-E32B-936A-0BE8-474344D29C84}"/>
                  </a:ext>
                </a:extLst>
              </p14:cNvPr>
              <p14:cNvContentPartPr/>
              <p14:nvPr/>
            </p14:nvContentPartPr>
            <p14:xfrm>
              <a:off x="9445333" y="4048053"/>
              <a:ext cx="1000440" cy="36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C856D0D-E32B-936A-0BE8-474344D29C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14733" y="4017093"/>
                <a:ext cx="10620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6986840-352A-931D-E768-42E9832F69D3}"/>
                  </a:ext>
                </a:extLst>
              </p14:cNvPr>
              <p14:cNvContentPartPr/>
              <p14:nvPr/>
            </p14:nvContentPartPr>
            <p14:xfrm>
              <a:off x="6910573" y="4349733"/>
              <a:ext cx="815400" cy="307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6986840-352A-931D-E768-42E9832F69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79973" y="4318809"/>
                <a:ext cx="876600" cy="368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507B04F-431D-0418-E00D-3A112EBA3E25}"/>
                  </a:ext>
                </a:extLst>
              </p14:cNvPr>
              <p14:cNvContentPartPr/>
              <p14:nvPr/>
            </p14:nvContentPartPr>
            <p14:xfrm>
              <a:off x="6905533" y="4809813"/>
              <a:ext cx="582480" cy="317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507B04F-431D-0418-E00D-3A112EBA3E2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74933" y="4779213"/>
                <a:ext cx="6436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7C14795-6AAD-E980-06EC-E46E2E9FDE7A}"/>
                  </a:ext>
                </a:extLst>
              </p14:cNvPr>
              <p14:cNvContentPartPr/>
              <p14:nvPr/>
            </p14:nvContentPartPr>
            <p14:xfrm>
              <a:off x="6524293" y="5333973"/>
              <a:ext cx="862920" cy="312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7C14795-6AAD-E980-06EC-E46E2E9FDE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93693" y="5303049"/>
                <a:ext cx="924120" cy="373609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Audio Recording 9 Jan 2025 at 17:17:35">
            <a:hlinkClick r:id="" action="ppaction://media"/>
            <a:extLst>
              <a:ext uri="{FF2B5EF4-FFF2-40B4-BE49-F238E27FC236}">
                <a16:creationId xmlns:a16="http://schemas.microsoft.com/office/drawing/2014/main" id="{0874CAB1-7ACD-B409-4084-8F8F9A4DB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42538" y="116753"/>
            <a:ext cx="454760" cy="4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B509-4508-44F1-A50F-86112C36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08" y="-181332"/>
            <a:ext cx="10515600" cy="1325563"/>
          </a:xfrm>
        </p:spPr>
        <p:txBody>
          <a:bodyPr/>
          <a:lstStyle/>
          <a:p>
            <a:r>
              <a:rPr lang="en-GB" dirty="0"/>
              <a:t>Like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6396D-EA73-409A-BFE6-6B67FF378B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5669" y="876694"/>
                <a:ext cx="11613823" cy="3067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We learnt about </a:t>
                </a:r>
                <a:r>
                  <a:rPr lang="en-GB" u="sng" dirty="0"/>
                  <a:t>like terms</a:t>
                </a:r>
                <a:r>
                  <a:rPr lang="en-GB" dirty="0"/>
                  <a:t> and </a:t>
                </a:r>
                <a:r>
                  <a:rPr lang="en-GB" u="sng" dirty="0"/>
                  <a:t>unlike terms</a:t>
                </a:r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br>
                  <a:rPr lang="en-GB" dirty="0"/>
                </a:b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+5+6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40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6396D-EA73-409A-BFE6-6B67FF378B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669" y="876694"/>
                <a:ext cx="11613823" cy="3067346"/>
              </a:xfrm>
              <a:blipFill>
                <a:blip r:embed="rId4"/>
                <a:stretch>
                  <a:fillRect l="-1092" t="-3719" b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4253038-95EF-44EE-9644-076DDC5EE75E}"/>
              </a:ext>
            </a:extLst>
          </p:cNvPr>
          <p:cNvGrpSpPr/>
          <p:nvPr/>
        </p:nvGrpSpPr>
        <p:grpSpPr>
          <a:xfrm>
            <a:off x="3029639" y="3205913"/>
            <a:ext cx="3045992" cy="539827"/>
            <a:chOff x="3029639" y="3205913"/>
            <a:chExt cx="3045992" cy="5398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BDD177-2027-44BF-8C1D-BEC2ECB99389}"/>
                </a:ext>
              </a:extLst>
            </p:cNvPr>
            <p:cNvSpPr/>
            <p:nvPr/>
          </p:nvSpPr>
          <p:spPr>
            <a:xfrm>
              <a:off x="3029639" y="3205913"/>
              <a:ext cx="672028" cy="539827"/>
            </a:xfrm>
            <a:prstGeom prst="rect">
              <a:avLst/>
            </a:prstGeom>
            <a:solidFill>
              <a:srgbClr val="009900">
                <a:alpha val="40000"/>
              </a:srgbClr>
            </a:solidFill>
            <a:ln>
              <a:solidFill>
                <a:srgbClr val="0099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FB301D-8720-4000-938F-B7374657CE89}"/>
                </a:ext>
              </a:extLst>
            </p:cNvPr>
            <p:cNvSpPr/>
            <p:nvPr/>
          </p:nvSpPr>
          <p:spPr>
            <a:xfrm>
              <a:off x="5403603" y="3205913"/>
              <a:ext cx="672028" cy="539827"/>
            </a:xfrm>
            <a:prstGeom prst="rect">
              <a:avLst/>
            </a:prstGeom>
            <a:solidFill>
              <a:srgbClr val="009900">
                <a:alpha val="40000"/>
              </a:srgbClr>
            </a:solidFill>
            <a:ln>
              <a:solidFill>
                <a:srgbClr val="0099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E602-A5D4-4F69-A56F-6301537B7A9F}"/>
              </a:ext>
            </a:extLst>
          </p:cNvPr>
          <p:cNvGrpSpPr/>
          <p:nvPr/>
        </p:nvGrpSpPr>
        <p:grpSpPr>
          <a:xfrm>
            <a:off x="4216621" y="3260992"/>
            <a:ext cx="3923764" cy="539828"/>
            <a:chOff x="4216621" y="3260992"/>
            <a:chExt cx="3923764" cy="5398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FAD989-3B32-4695-905D-20B5ADE23859}"/>
                </a:ext>
              </a:extLst>
            </p:cNvPr>
            <p:cNvSpPr/>
            <p:nvPr/>
          </p:nvSpPr>
          <p:spPr>
            <a:xfrm>
              <a:off x="4216621" y="3260993"/>
              <a:ext cx="672028" cy="539827"/>
            </a:xfrm>
            <a:prstGeom prst="rect">
              <a:avLst/>
            </a:prstGeom>
            <a:solidFill>
              <a:srgbClr val="CC00FF">
                <a:alpha val="40000"/>
              </a:srgbClr>
            </a:solidFill>
            <a:ln>
              <a:solidFill>
                <a:srgbClr val="CC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6D7FD1-EE1B-4432-8401-006595796788}"/>
                </a:ext>
              </a:extLst>
            </p:cNvPr>
            <p:cNvSpPr/>
            <p:nvPr/>
          </p:nvSpPr>
          <p:spPr>
            <a:xfrm>
              <a:off x="7468357" y="3260992"/>
              <a:ext cx="672028" cy="539827"/>
            </a:xfrm>
            <a:prstGeom prst="rect">
              <a:avLst/>
            </a:prstGeom>
            <a:solidFill>
              <a:srgbClr val="CC00FF">
                <a:alpha val="40000"/>
              </a:srgbClr>
            </a:solidFill>
            <a:ln>
              <a:solidFill>
                <a:srgbClr val="CC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D97BB7-F0F9-4F16-B76F-2454AC19EAEE}"/>
              </a:ext>
            </a:extLst>
          </p:cNvPr>
          <p:cNvGrpSpPr/>
          <p:nvPr/>
        </p:nvGrpSpPr>
        <p:grpSpPr>
          <a:xfrm>
            <a:off x="6487289" y="3205911"/>
            <a:ext cx="2633683" cy="539828"/>
            <a:chOff x="6487289" y="3205911"/>
            <a:chExt cx="2633683" cy="5398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1223F8-B37E-4512-AFF9-F14E5EED7365}"/>
                </a:ext>
              </a:extLst>
            </p:cNvPr>
            <p:cNvSpPr/>
            <p:nvPr/>
          </p:nvSpPr>
          <p:spPr>
            <a:xfrm>
              <a:off x="6487289" y="3205912"/>
              <a:ext cx="519439" cy="53982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9417B0-C457-45A6-9868-6E8333663821}"/>
                </a:ext>
              </a:extLst>
            </p:cNvPr>
            <p:cNvSpPr/>
            <p:nvPr/>
          </p:nvSpPr>
          <p:spPr>
            <a:xfrm>
              <a:off x="8601533" y="3205911"/>
              <a:ext cx="519439" cy="53982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DAA2CB-A359-4DC9-8EB6-1C5F414D4132}"/>
              </a:ext>
            </a:extLst>
          </p:cNvPr>
          <p:cNvGrpSpPr/>
          <p:nvPr/>
        </p:nvGrpSpPr>
        <p:grpSpPr>
          <a:xfrm>
            <a:off x="2664245" y="4647287"/>
            <a:ext cx="2539388" cy="542366"/>
            <a:chOff x="460872" y="4592202"/>
            <a:chExt cx="2539388" cy="5423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962CDD-2945-44FC-87C7-35A558EA8E2D}"/>
                </a:ext>
              </a:extLst>
            </p:cNvPr>
            <p:cNvSpPr/>
            <p:nvPr/>
          </p:nvSpPr>
          <p:spPr>
            <a:xfrm>
              <a:off x="460872" y="4592203"/>
              <a:ext cx="672028" cy="539827"/>
            </a:xfrm>
            <a:prstGeom prst="rect">
              <a:avLst/>
            </a:prstGeom>
            <a:solidFill>
              <a:srgbClr val="009900">
                <a:alpha val="40000"/>
              </a:srgbClr>
            </a:solidFill>
            <a:ln>
              <a:solidFill>
                <a:srgbClr val="0099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7CCB31-74A4-4973-A5A1-24BC29D76BE9}"/>
                </a:ext>
              </a:extLst>
            </p:cNvPr>
            <p:cNvSpPr txBox="1"/>
            <p:nvPr/>
          </p:nvSpPr>
          <p:spPr>
            <a:xfrm>
              <a:off x="1288973" y="4611348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is like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740D86-11AD-47DC-9467-EFA9FB4A5214}"/>
                </a:ext>
              </a:extLst>
            </p:cNvPr>
            <p:cNvSpPr/>
            <p:nvPr/>
          </p:nvSpPr>
          <p:spPr>
            <a:xfrm>
              <a:off x="2328232" y="4592202"/>
              <a:ext cx="672028" cy="539827"/>
            </a:xfrm>
            <a:prstGeom prst="rect">
              <a:avLst/>
            </a:prstGeom>
            <a:solidFill>
              <a:srgbClr val="009900">
                <a:alpha val="40000"/>
              </a:srgbClr>
            </a:solidFill>
            <a:ln>
              <a:solidFill>
                <a:srgbClr val="0099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6AF548-7EB1-4381-827E-9B647031A94E}"/>
              </a:ext>
            </a:extLst>
          </p:cNvPr>
          <p:cNvGrpSpPr/>
          <p:nvPr/>
        </p:nvGrpSpPr>
        <p:grpSpPr>
          <a:xfrm>
            <a:off x="2664245" y="5368197"/>
            <a:ext cx="2539388" cy="542366"/>
            <a:chOff x="460872" y="4592202"/>
            <a:chExt cx="2539388" cy="54236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F6D0BB-F199-415B-8DCB-9023779E225C}"/>
                </a:ext>
              </a:extLst>
            </p:cNvPr>
            <p:cNvSpPr/>
            <p:nvPr/>
          </p:nvSpPr>
          <p:spPr>
            <a:xfrm>
              <a:off x="460872" y="4592203"/>
              <a:ext cx="672028" cy="539827"/>
            </a:xfrm>
            <a:prstGeom prst="rect">
              <a:avLst/>
            </a:prstGeom>
            <a:solidFill>
              <a:srgbClr val="CC00FF">
                <a:alpha val="40000"/>
              </a:srgbClr>
            </a:solidFill>
            <a:ln>
              <a:solidFill>
                <a:srgbClr val="CC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D890F2-60A3-4B33-8DF6-2BA348E6F68E}"/>
                </a:ext>
              </a:extLst>
            </p:cNvPr>
            <p:cNvSpPr txBox="1"/>
            <p:nvPr/>
          </p:nvSpPr>
          <p:spPr>
            <a:xfrm>
              <a:off x="1288973" y="4611348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is like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1087C7-B9AB-4D8B-A20B-07944ACEA350}"/>
                </a:ext>
              </a:extLst>
            </p:cNvPr>
            <p:cNvSpPr/>
            <p:nvPr/>
          </p:nvSpPr>
          <p:spPr>
            <a:xfrm>
              <a:off x="2328232" y="4592202"/>
              <a:ext cx="672028" cy="539827"/>
            </a:xfrm>
            <a:prstGeom prst="rect">
              <a:avLst/>
            </a:prstGeom>
            <a:solidFill>
              <a:srgbClr val="CC00FF">
                <a:alpha val="40000"/>
              </a:srgbClr>
            </a:solidFill>
            <a:ln>
              <a:solidFill>
                <a:srgbClr val="CC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E485FA-1B1B-45A4-8BD5-708F1F48C421}"/>
              </a:ext>
            </a:extLst>
          </p:cNvPr>
          <p:cNvGrpSpPr/>
          <p:nvPr/>
        </p:nvGrpSpPr>
        <p:grpSpPr>
          <a:xfrm>
            <a:off x="2664245" y="6081593"/>
            <a:ext cx="2539388" cy="542366"/>
            <a:chOff x="460872" y="4592202"/>
            <a:chExt cx="2539388" cy="54236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83212-195A-4177-A6A8-3A2C5FFFEA17}"/>
                </a:ext>
              </a:extLst>
            </p:cNvPr>
            <p:cNvSpPr/>
            <p:nvPr/>
          </p:nvSpPr>
          <p:spPr>
            <a:xfrm>
              <a:off x="460872" y="4592203"/>
              <a:ext cx="672028" cy="53982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786CD1-70AE-4CE8-B74E-837EFE7557B7}"/>
                </a:ext>
              </a:extLst>
            </p:cNvPr>
            <p:cNvSpPr txBox="1"/>
            <p:nvPr/>
          </p:nvSpPr>
          <p:spPr>
            <a:xfrm>
              <a:off x="1288973" y="4611348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is like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AAB500-4836-447D-B0F5-1D619019A49B}"/>
                </a:ext>
              </a:extLst>
            </p:cNvPr>
            <p:cNvSpPr/>
            <p:nvPr/>
          </p:nvSpPr>
          <p:spPr>
            <a:xfrm>
              <a:off x="2328232" y="4592202"/>
              <a:ext cx="672028" cy="53982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7C6892-1D4A-4F39-AA24-4F17662C1BF5}"/>
              </a:ext>
            </a:extLst>
          </p:cNvPr>
          <p:cNvGrpSpPr/>
          <p:nvPr/>
        </p:nvGrpSpPr>
        <p:grpSpPr>
          <a:xfrm>
            <a:off x="6976259" y="4639415"/>
            <a:ext cx="2980067" cy="542366"/>
            <a:chOff x="460872" y="4592202"/>
            <a:chExt cx="2980067" cy="54236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1E2C4D-4861-4B7B-BC1E-C50DF7B3E418}"/>
                </a:ext>
              </a:extLst>
            </p:cNvPr>
            <p:cNvSpPr/>
            <p:nvPr/>
          </p:nvSpPr>
          <p:spPr>
            <a:xfrm>
              <a:off x="460872" y="4592203"/>
              <a:ext cx="672028" cy="539827"/>
            </a:xfrm>
            <a:prstGeom prst="rect">
              <a:avLst/>
            </a:prstGeom>
            <a:solidFill>
              <a:srgbClr val="009900">
                <a:alpha val="40000"/>
              </a:srgbClr>
            </a:solidFill>
            <a:ln>
              <a:solidFill>
                <a:srgbClr val="0099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05EB2A-7C96-497C-8EB4-643620216A43}"/>
                </a:ext>
              </a:extLst>
            </p:cNvPr>
            <p:cNvSpPr txBox="1"/>
            <p:nvPr/>
          </p:nvSpPr>
          <p:spPr>
            <a:xfrm>
              <a:off x="1288973" y="4611348"/>
              <a:ext cx="1367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is unlike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BE4666-358C-4A85-A85F-AFE2F1F519F8}"/>
                </a:ext>
              </a:extLst>
            </p:cNvPr>
            <p:cNvSpPr/>
            <p:nvPr/>
          </p:nvSpPr>
          <p:spPr>
            <a:xfrm>
              <a:off x="2768911" y="4592202"/>
              <a:ext cx="672028" cy="53982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A07C08-412E-4C43-BDBD-E7F4974E9202}"/>
              </a:ext>
            </a:extLst>
          </p:cNvPr>
          <p:cNvGrpSpPr/>
          <p:nvPr/>
        </p:nvGrpSpPr>
        <p:grpSpPr>
          <a:xfrm>
            <a:off x="6976259" y="5365658"/>
            <a:ext cx="2980067" cy="542366"/>
            <a:chOff x="460872" y="4592202"/>
            <a:chExt cx="2980067" cy="5423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62309C-5D6C-41FF-8D4A-DA2DB051C2B3}"/>
                </a:ext>
              </a:extLst>
            </p:cNvPr>
            <p:cNvSpPr/>
            <p:nvPr/>
          </p:nvSpPr>
          <p:spPr>
            <a:xfrm>
              <a:off x="460872" y="4592203"/>
              <a:ext cx="672028" cy="53982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7649BB-D3F4-449D-8DBD-2C3740CECEB4}"/>
                </a:ext>
              </a:extLst>
            </p:cNvPr>
            <p:cNvSpPr txBox="1"/>
            <p:nvPr/>
          </p:nvSpPr>
          <p:spPr>
            <a:xfrm>
              <a:off x="1288973" y="4611348"/>
              <a:ext cx="1367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is unlike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9917CA-ADAB-4B3D-BB3E-19788AF0A1E2}"/>
                </a:ext>
              </a:extLst>
            </p:cNvPr>
            <p:cNvSpPr/>
            <p:nvPr/>
          </p:nvSpPr>
          <p:spPr>
            <a:xfrm>
              <a:off x="2768911" y="4592202"/>
              <a:ext cx="672028" cy="539827"/>
            </a:xfrm>
            <a:prstGeom prst="rect">
              <a:avLst/>
            </a:prstGeom>
            <a:solidFill>
              <a:srgbClr val="CC00FF">
                <a:alpha val="40000"/>
              </a:srgbClr>
            </a:solidFill>
            <a:ln>
              <a:solidFill>
                <a:srgbClr val="CC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ACDBE1-CAED-432F-98EC-50D943D9601B}"/>
              </a:ext>
            </a:extLst>
          </p:cNvPr>
          <p:cNvGrpSpPr/>
          <p:nvPr/>
        </p:nvGrpSpPr>
        <p:grpSpPr>
          <a:xfrm>
            <a:off x="6976259" y="6080323"/>
            <a:ext cx="2980067" cy="542366"/>
            <a:chOff x="460872" y="4592202"/>
            <a:chExt cx="2980067" cy="5423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3DF042-AE80-4537-BA11-B693AFC4DF20}"/>
                </a:ext>
              </a:extLst>
            </p:cNvPr>
            <p:cNvSpPr/>
            <p:nvPr/>
          </p:nvSpPr>
          <p:spPr>
            <a:xfrm>
              <a:off x="460872" y="4592203"/>
              <a:ext cx="672028" cy="539827"/>
            </a:xfrm>
            <a:prstGeom prst="rect">
              <a:avLst/>
            </a:prstGeom>
            <a:solidFill>
              <a:srgbClr val="CC00FF">
                <a:alpha val="40000"/>
              </a:srgbClr>
            </a:solidFill>
            <a:ln>
              <a:solidFill>
                <a:srgbClr val="CC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BF73F8-2065-4AF1-BADA-671AE3E3363C}"/>
                </a:ext>
              </a:extLst>
            </p:cNvPr>
            <p:cNvSpPr txBox="1"/>
            <p:nvPr/>
          </p:nvSpPr>
          <p:spPr>
            <a:xfrm>
              <a:off x="1288973" y="4611348"/>
              <a:ext cx="1367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is unlike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753A02-8389-4AC7-B79D-B0A5CD1FA1C1}"/>
                </a:ext>
              </a:extLst>
            </p:cNvPr>
            <p:cNvSpPr/>
            <p:nvPr/>
          </p:nvSpPr>
          <p:spPr>
            <a:xfrm>
              <a:off x="2768911" y="4592202"/>
              <a:ext cx="672028" cy="539827"/>
            </a:xfrm>
            <a:prstGeom prst="rect">
              <a:avLst/>
            </a:prstGeom>
            <a:solidFill>
              <a:srgbClr val="009900">
                <a:alpha val="40000"/>
              </a:srgbClr>
            </a:solidFill>
            <a:ln>
              <a:solidFill>
                <a:srgbClr val="0099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3" name="Audio Recording 9 Jan 2025 at 17:19:15">
            <a:hlinkClick r:id="" action="ppaction://media"/>
            <a:extLst>
              <a:ext uri="{FF2B5EF4-FFF2-40B4-BE49-F238E27FC236}">
                <a16:creationId xmlns:a16="http://schemas.microsoft.com/office/drawing/2014/main" id="{DD623C89-CE9C-69FF-C7F5-748E9BF61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531" y="1621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7BD7-1724-0E27-E5BA-3AFDA094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Collecting like terms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2E5D3-F4EC-5340-B7F3-0CF76364C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10" y="1690688"/>
            <a:ext cx="8020780" cy="13255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1CBDD7-751C-016C-A51D-793492312274}"/>
                  </a:ext>
                </a:extLst>
              </p14:cNvPr>
              <p14:cNvContentPartPr/>
              <p14:nvPr/>
            </p14:nvContentPartPr>
            <p14:xfrm>
              <a:off x="2388613" y="-1095627"/>
              <a:ext cx="40320" cy="2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1CBDD7-751C-016C-A51D-7934923122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3493" y="-1110747"/>
                <a:ext cx="70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418BC2-62E3-E6D8-3EB3-9C975FA5E74B}"/>
                  </a:ext>
                </a:extLst>
              </p14:cNvPr>
              <p14:cNvContentPartPr/>
              <p14:nvPr/>
            </p14:nvContentPartPr>
            <p14:xfrm>
              <a:off x="2608573" y="-1079787"/>
              <a:ext cx="153720" cy="58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418BC2-62E3-E6D8-3EB3-9C975FA5E7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3453" y="-1094907"/>
                <a:ext cx="1843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7CFB74-9FA6-7F96-CEB8-C9CEF60BDAB5}"/>
                  </a:ext>
                </a:extLst>
              </p14:cNvPr>
              <p14:cNvContentPartPr/>
              <p14:nvPr/>
            </p14:nvContentPartPr>
            <p14:xfrm>
              <a:off x="2746093" y="2883813"/>
              <a:ext cx="2376720" cy="900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7CFB74-9FA6-7F96-CEB8-C9CEF60BDA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0971" y="2868693"/>
                <a:ext cx="2407325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F470C5-0192-5BC2-022F-726EE3EC30AF}"/>
                  </a:ext>
                </a:extLst>
              </p14:cNvPr>
              <p14:cNvContentPartPr/>
              <p14:nvPr/>
            </p14:nvContentPartPr>
            <p14:xfrm>
              <a:off x="2624413" y="4010973"/>
              <a:ext cx="402480" cy="709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F470C5-0192-5BC2-022F-726EE3EC30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9293" y="3995493"/>
                <a:ext cx="43308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F901C7-C08A-5202-4237-F4381EB68AD7}"/>
                  </a:ext>
                </a:extLst>
              </p14:cNvPr>
              <p14:cNvContentPartPr/>
              <p14:nvPr/>
            </p14:nvContentPartPr>
            <p14:xfrm>
              <a:off x="3301933" y="4312653"/>
              <a:ext cx="307080" cy="34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F901C7-C08A-5202-4237-F4381EB68A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6471" y="4297173"/>
                <a:ext cx="337285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15F291-7766-D6A8-A90D-6FC7810D408A}"/>
                  </a:ext>
                </a:extLst>
              </p14:cNvPr>
              <p14:cNvContentPartPr/>
              <p14:nvPr/>
            </p14:nvContentPartPr>
            <p14:xfrm>
              <a:off x="4201573" y="2836293"/>
              <a:ext cx="3355200" cy="1032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15F291-7766-D6A8-A90D-6FC7810D40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86093" y="2820813"/>
                <a:ext cx="3385800" cy="10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C964D9-506D-42F7-1311-463F9F4BB44D}"/>
                  </a:ext>
                </a:extLst>
              </p14:cNvPr>
              <p14:cNvContentPartPr/>
              <p14:nvPr/>
            </p14:nvContentPartPr>
            <p14:xfrm>
              <a:off x="4048573" y="4143093"/>
              <a:ext cx="1312200" cy="79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C964D9-506D-42F7-1311-463F9F4BB4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33453" y="4127973"/>
                <a:ext cx="134244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5126468-DE87-9A34-0140-4D9ADB4EC490}"/>
                  </a:ext>
                </a:extLst>
              </p14:cNvPr>
              <p14:cNvContentPartPr/>
              <p14:nvPr/>
            </p14:nvContentPartPr>
            <p14:xfrm>
              <a:off x="6640933" y="2883813"/>
              <a:ext cx="1931760" cy="852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5126468-DE87-9A34-0140-4D9ADB4EC4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25453" y="2868693"/>
                <a:ext cx="196236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F33E1B4-6256-2EF0-50E7-A0C41C8162FE}"/>
                  </a:ext>
                </a:extLst>
              </p14:cNvPr>
              <p14:cNvContentPartPr/>
              <p14:nvPr/>
            </p14:nvContentPartPr>
            <p14:xfrm>
              <a:off x="5661733" y="4413093"/>
              <a:ext cx="280080" cy="21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F33E1B4-6256-2EF0-50E7-A0C41C8162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46613" y="4397973"/>
                <a:ext cx="310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657197C-C0E4-4BF3-D0C6-FC00014B4570}"/>
                  </a:ext>
                </a:extLst>
              </p14:cNvPr>
              <p14:cNvContentPartPr/>
              <p14:nvPr/>
            </p14:nvContentPartPr>
            <p14:xfrm>
              <a:off x="5788813" y="4296813"/>
              <a:ext cx="21600" cy="328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657197C-C0E4-4BF3-D0C6-FC00014B457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73693" y="4281333"/>
                <a:ext cx="522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073CEBE-A6EB-4121-63A6-5C48993AD3CE}"/>
                  </a:ext>
                </a:extLst>
              </p14:cNvPr>
              <p14:cNvContentPartPr/>
              <p14:nvPr/>
            </p14:nvContentPartPr>
            <p14:xfrm>
              <a:off x="6249253" y="4217253"/>
              <a:ext cx="392040" cy="502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73CEBE-A6EB-4121-63A6-5C48993AD3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34133" y="4202133"/>
                <a:ext cx="422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F29F18D-2B4C-46EE-981F-3B311FC6731F}"/>
                  </a:ext>
                </a:extLst>
              </p14:cNvPr>
              <p14:cNvContentPartPr/>
              <p14:nvPr/>
            </p14:nvContentPartPr>
            <p14:xfrm>
              <a:off x="6334573" y="4476453"/>
              <a:ext cx="259200" cy="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F29F18D-2B4C-46EE-981F-3B311FC6731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19453" y="4461333"/>
                <a:ext cx="28944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Audio Recording 9 Jan 2025 at 17:22:03">
            <a:hlinkClick r:id="" action="ppaction://media"/>
            <a:extLst>
              <a:ext uri="{FF2B5EF4-FFF2-40B4-BE49-F238E27FC236}">
                <a16:creationId xmlns:a16="http://schemas.microsoft.com/office/drawing/2014/main" id="{71755DF3-BDFC-1DD7-DD9C-DA5B115B3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209866" y="105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EB88-B8E6-A0A8-0FBF-DD26EC24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word: </a:t>
            </a:r>
            <a:r>
              <a:rPr lang="en-GB" b="1" u="sng" dirty="0"/>
              <a:t>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9EE0-5978-AF0C-C7AA-FF4746DC4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DD097-D585-78AB-ADF9-C30E880B4A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790"/>
          <a:stretch/>
        </p:blipFill>
        <p:spPr>
          <a:xfrm>
            <a:off x="6493164" y="937741"/>
            <a:ext cx="2588683" cy="2491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426255-F084-04A5-AE64-9996E8D82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68" y="1690688"/>
            <a:ext cx="5654964" cy="1504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47A68-45F8-C0C9-ADA0-7240609E6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68" y="3850217"/>
            <a:ext cx="2098095" cy="836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132C8-7A9B-9C1D-1147-09DBC82F7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763" y="3874823"/>
            <a:ext cx="3905187" cy="879740"/>
          </a:xfrm>
          <a:prstGeom prst="rect">
            <a:avLst/>
          </a:prstGeom>
        </p:spPr>
      </p:pic>
      <p:pic>
        <p:nvPicPr>
          <p:cNvPr id="14" name="Audio Recording 9 Jan 2025 at 17:27:25">
            <a:hlinkClick r:id="" action="ppaction://media"/>
            <a:extLst>
              <a:ext uri="{FF2B5EF4-FFF2-40B4-BE49-F238E27FC236}">
                <a16:creationId xmlns:a16="http://schemas.microsoft.com/office/drawing/2014/main" id="{DC0CD952-DF7E-1EF9-7279-FEADD784C4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7400" y="2301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279E3-4950-0CE6-CAEB-DFB4991AD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7781-8F4A-62AE-857C-2BF97170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71" y="-299251"/>
            <a:ext cx="10515600" cy="1325563"/>
          </a:xfrm>
        </p:spPr>
        <p:txBody>
          <a:bodyPr/>
          <a:lstStyle/>
          <a:p>
            <a:r>
              <a:rPr lang="en-GB" dirty="0"/>
              <a:t>Collecting like terms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6161ED-34A0-3E5C-233D-00AE12C16925}"/>
              </a:ext>
            </a:extLst>
          </p:cNvPr>
          <p:cNvSpPr txBox="1">
            <a:spLocks/>
          </p:cNvSpPr>
          <p:nvPr/>
        </p:nvSpPr>
        <p:spPr>
          <a:xfrm>
            <a:off x="76203" y="1560737"/>
            <a:ext cx="5546691" cy="512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/>
              <a:t>Example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Write as an expression in the simplest form.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3AEBE85-A874-8D49-6F9B-AECD92C09A49}"/>
              </a:ext>
            </a:extLst>
          </p:cNvPr>
          <p:cNvSpPr txBox="1">
            <a:spLocks/>
          </p:cNvSpPr>
          <p:nvPr/>
        </p:nvSpPr>
        <p:spPr>
          <a:xfrm>
            <a:off x="6172199" y="1574801"/>
            <a:ext cx="5943598" cy="5127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>
                <a:latin typeface="+mj-lt"/>
              </a:rPr>
              <a:t>Your turn</a:t>
            </a:r>
          </a:p>
          <a:p>
            <a:pPr marL="0" indent="0">
              <a:buNone/>
            </a:pPr>
            <a:r>
              <a:rPr lang="en-GB" dirty="0"/>
              <a:t>Write as an expression in the simplest form.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u="sng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66004E-043A-2A42-4E23-EB4C7072BEEF}"/>
              </a:ext>
            </a:extLst>
          </p:cNvPr>
          <p:cNvCxnSpPr>
            <a:cxnSpLocks/>
          </p:cNvCxnSpPr>
          <p:nvPr/>
        </p:nvCxnSpPr>
        <p:spPr>
          <a:xfrm>
            <a:off x="6096000" y="1395320"/>
            <a:ext cx="0" cy="546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3">
                <a:extLst>
                  <a:ext uri="{FF2B5EF4-FFF2-40B4-BE49-F238E27FC236}">
                    <a16:creationId xmlns:a16="http://schemas.microsoft.com/office/drawing/2014/main" id="{080707F8-9C3C-B171-B4EC-03F39CAB5B98}"/>
                  </a:ext>
                </a:extLst>
              </p:cNvPr>
              <p:cNvSpPr/>
              <p:nvPr/>
            </p:nvSpPr>
            <p:spPr>
              <a:xfrm>
                <a:off x="271081" y="3154988"/>
                <a:ext cx="4366234" cy="548023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4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4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+4+2</m:t>
                      </m:r>
                      <m:r>
                        <a:rPr lang="en-GB" sz="4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4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+3=</m:t>
                      </m:r>
                    </m:oMath>
                  </m:oMathPara>
                </a14:m>
                <a:endParaRPr lang="en-GB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3">
                <a:extLst>
                  <a:ext uri="{FF2B5EF4-FFF2-40B4-BE49-F238E27FC236}">
                    <a16:creationId xmlns:a16="http://schemas.microsoft.com/office/drawing/2014/main" id="{080707F8-9C3C-B171-B4EC-03F39CAB5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81" y="3154988"/>
                <a:ext cx="4366234" cy="548023"/>
              </a:xfrm>
              <a:prstGeom prst="roundRect">
                <a:avLst/>
              </a:prstGeom>
              <a:blipFill>
                <a:blip r:embed="rId5"/>
                <a:stretch>
                  <a:fillRect l="-1153" t="-2222" b="-1111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2BDFBE76-F93F-CAE8-6E12-95606769FDFF}"/>
                  </a:ext>
                </a:extLst>
              </p:cNvPr>
              <p:cNvSpPr/>
              <p:nvPr/>
            </p:nvSpPr>
            <p:spPr>
              <a:xfrm>
                <a:off x="6509123" y="3154987"/>
                <a:ext cx="5269750" cy="548023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4+5</m:t>
                      </m:r>
                      <m:r>
                        <a:rPr lang="en-GB" sz="4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4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−2−2</m:t>
                      </m:r>
                      <m:r>
                        <a:rPr lang="en-GB" sz="4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4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2BDFBE76-F93F-CAE8-6E12-95606769F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23" y="3154987"/>
                <a:ext cx="5269750" cy="548023"/>
              </a:xfrm>
              <a:prstGeom prst="roundRect">
                <a:avLst/>
              </a:prstGeom>
              <a:blipFill>
                <a:blip r:embed="rId6"/>
                <a:stretch>
                  <a:fillRect l="-1439" t="-11111" b="-2444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79991B-6603-E333-5E5A-CCA80DF2BD5F}"/>
                  </a:ext>
                </a:extLst>
              </p14:cNvPr>
              <p14:cNvContentPartPr/>
              <p14:nvPr/>
            </p14:nvContentPartPr>
            <p14:xfrm>
              <a:off x="371173" y="3094413"/>
              <a:ext cx="644040" cy="586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79991B-6603-E333-5E5A-CCA80DF2BD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533" y="2986773"/>
                <a:ext cx="7516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5AFA16-4C51-2379-264A-6EE13C886939}"/>
                  </a:ext>
                </a:extLst>
              </p14:cNvPr>
              <p14:cNvContentPartPr/>
              <p14:nvPr/>
            </p14:nvContentPartPr>
            <p14:xfrm>
              <a:off x="2506693" y="3196293"/>
              <a:ext cx="546480" cy="46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5AFA16-4C51-2379-264A-6EE13C88693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52693" y="3088293"/>
                <a:ext cx="65412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90406F-4761-8ACD-381D-3A7BB5BA4AC9}"/>
                  </a:ext>
                </a:extLst>
              </p14:cNvPr>
              <p14:cNvContentPartPr/>
              <p14:nvPr/>
            </p14:nvContentPartPr>
            <p14:xfrm>
              <a:off x="1245641" y="3135244"/>
              <a:ext cx="583560" cy="60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90406F-4761-8ACD-381D-3A7BB5BA4A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91641" y="3027244"/>
                <a:ext cx="69120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292DA6-5E2A-2A5D-9B89-9B95F7C54BE9}"/>
                  </a:ext>
                </a:extLst>
              </p14:cNvPr>
              <p14:cNvContentPartPr/>
              <p14:nvPr/>
            </p14:nvContentPartPr>
            <p14:xfrm>
              <a:off x="3268841" y="3185284"/>
              <a:ext cx="628920" cy="553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292DA6-5E2A-2A5D-9B89-9B95F7C54B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15201" y="3077644"/>
                <a:ext cx="73656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D382A3-CEBC-4C97-B824-DE3CE8A1E2A9}"/>
                  </a:ext>
                </a:extLst>
              </p14:cNvPr>
              <p14:cNvContentPartPr/>
              <p14:nvPr/>
            </p14:nvContentPartPr>
            <p14:xfrm>
              <a:off x="6831401" y="-2913116"/>
              <a:ext cx="153720" cy="114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D382A3-CEBC-4C97-B824-DE3CE8A1E2A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11241" y="-2933636"/>
                <a:ext cx="1944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3B6E083-F76C-DFAC-EE41-CD34650A229C}"/>
                  </a:ext>
                </a:extLst>
              </p14:cNvPr>
              <p14:cNvContentPartPr/>
              <p14:nvPr/>
            </p14:nvContentPartPr>
            <p14:xfrm>
              <a:off x="1915241" y="3203284"/>
              <a:ext cx="617400" cy="465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3B6E083-F76C-DFAC-EE41-CD34650A229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1601" y="3095284"/>
                <a:ext cx="72504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A39949-5C8E-DC98-8C1D-05F4BF550F5C}"/>
                  </a:ext>
                </a:extLst>
              </p14:cNvPr>
              <p14:cNvContentPartPr/>
              <p14:nvPr/>
            </p14:nvContentPartPr>
            <p14:xfrm>
              <a:off x="678641" y="3919324"/>
              <a:ext cx="1401480" cy="664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A39949-5C8E-DC98-8C1D-05F4BF550F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8049" y="3888724"/>
                <a:ext cx="1462664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47FFAD9-91BE-DEA9-E18D-75624A091C9A}"/>
                  </a:ext>
                </a:extLst>
              </p14:cNvPr>
              <p14:cNvContentPartPr/>
              <p14:nvPr/>
            </p14:nvContentPartPr>
            <p14:xfrm>
              <a:off x="488921" y="4926604"/>
              <a:ext cx="1044000" cy="693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47FFAD9-91BE-DEA9-E18D-75624A091C9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8321" y="4896004"/>
                <a:ext cx="110556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AE26F5-B707-601F-5890-4F5C30C7E738}"/>
                  </a:ext>
                </a:extLst>
              </p14:cNvPr>
              <p14:cNvContentPartPr/>
              <p14:nvPr/>
            </p14:nvContentPartPr>
            <p14:xfrm>
              <a:off x="1824521" y="5145484"/>
              <a:ext cx="307080" cy="37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AE26F5-B707-601F-5890-4F5C30C7E7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09401" y="5130364"/>
                <a:ext cx="33732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1B0676-5495-2620-0F19-6B1469D48F0E}"/>
                  </a:ext>
                </a:extLst>
              </p14:cNvPr>
              <p14:cNvContentPartPr/>
              <p14:nvPr/>
            </p14:nvContentPartPr>
            <p14:xfrm>
              <a:off x="3036281" y="-2810156"/>
              <a:ext cx="113760" cy="15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1B0676-5495-2620-0F19-6B1469D48F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05321" y="-2840756"/>
                <a:ext cx="175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7F6C90E-CB64-5026-50C7-B0919B478E71}"/>
                  </a:ext>
                </a:extLst>
              </p14:cNvPr>
              <p14:cNvContentPartPr/>
              <p14:nvPr/>
            </p14:nvContentPartPr>
            <p14:xfrm>
              <a:off x="1599161" y="3955684"/>
              <a:ext cx="2035800" cy="989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7F6C90E-CB64-5026-50C7-B0919B478E7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68561" y="3925084"/>
                <a:ext cx="209736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0447EB-E616-D7E2-6927-4FFF33C91CA6}"/>
                  </a:ext>
                </a:extLst>
              </p14:cNvPr>
              <p14:cNvContentPartPr/>
              <p14:nvPr/>
            </p14:nvContentPartPr>
            <p14:xfrm>
              <a:off x="2583761" y="5131084"/>
              <a:ext cx="460080" cy="569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0447EB-E616-D7E2-6927-4FFF33C91CA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52801" y="5100124"/>
                <a:ext cx="52164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0AD769-0577-CDC9-1805-55637F640CB5}"/>
                  </a:ext>
                </a:extLst>
              </p14:cNvPr>
              <p14:cNvContentPartPr/>
              <p14:nvPr/>
            </p14:nvContentPartPr>
            <p14:xfrm>
              <a:off x="424121" y="5955844"/>
              <a:ext cx="2488320" cy="29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0AD769-0577-CDC9-1805-55637F640CB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8641" y="5940364"/>
                <a:ext cx="2518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A505A0-BC74-D2B4-DF73-72BE11CB801C}"/>
                  </a:ext>
                </a:extLst>
              </p14:cNvPr>
              <p14:cNvContentPartPr/>
              <p14:nvPr/>
            </p14:nvContentPartPr>
            <p14:xfrm>
              <a:off x="642281" y="6313324"/>
              <a:ext cx="22330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A505A0-BC74-D2B4-DF73-72BE11CB801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6801" y="6297844"/>
                <a:ext cx="22633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1F2443E-C3F5-68C7-D21F-1481B3323D41}"/>
                  </a:ext>
                </a:extLst>
              </p14:cNvPr>
              <p14:cNvContentPartPr/>
              <p14:nvPr/>
            </p14:nvContentPartPr>
            <p14:xfrm>
              <a:off x="8751281" y="3269884"/>
              <a:ext cx="29520" cy="35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1F2443E-C3F5-68C7-D21F-1481B3323D4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730761" y="3249364"/>
                <a:ext cx="702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0C16DF2-BCCA-54A7-D5EF-6E315A7FF27E}"/>
                  </a:ext>
                </a:extLst>
              </p14:cNvPr>
              <p14:cNvContentPartPr/>
              <p14:nvPr/>
            </p14:nvContentPartPr>
            <p14:xfrm>
              <a:off x="9838841" y="3291484"/>
              <a:ext cx="7560" cy="40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0C16DF2-BCCA-54A7-D5EF-6E315A7FF27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18321" y="3271324"/>
                <a:ext cx="48600" cy="450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Audio Recording 9 Jan 2025 at 17:28:32">
            <a:hlinkClick r:id="" action="ppaction://media"/>
            <a:extLst>
              <a:ext uri="{FF2B5EF4-FFF2-40B4-BE49-F238E27FC236}">
                <a16:creationId xmlns:a16="http://schemas.microsoft.com/office/drawing/2014/main" id="{07EAA7C8-A55A-020A-1289-BE074F860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966073" y="1557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60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5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58172-7060-16BB-F235-CEFB89F36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B321-9511-61D0-684D-B9C25286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71" y="-299251"/>
            <a:ext cx="10515600" cy="1325563"/>
          </a:xfrm>
        </p:spPr>
        <p:txBody>
          <a:bodyPr/>
          <a:lstStyle/>
          <a:p>
            <a:r>
              <a:rPr lang="en-GB" dirty="0"/>
              <a:t>Collecting like terms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B1868F-B6EB-EE0D-C083-F22A41B7A128}"/>
              </a:ext>
            </a:extLst>
          </p:cNvPr>
          <p:cNvSpPr txBox="1">
            <a:spLocks/>
          </p:cNvSpPr>
          <p:nvPr/>
        </p:nvSpPr>
        <p:spPr>
          <a:xfrm>
            <a:off x="76203" y="1560737"/>
            <a:ext cx="5546691" cy="512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/>
              <a:t>Example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Write as an expression in the simplest form.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3442C05-2125-8A39-422F-7C65EF19A816}"/>
              </a:ext>
            </a:extLst>
          </p:cNvPr>
          <p:cNvSpPr txBox="1">
            <a:spLocks/>
          </p:cNvSpPr>
          <p:nvPr/>
        </p:nvSpPr>
        <p:spPr>
          <a:xfrm>
            <a:off x="6172199" y="1574801"/>
            <a:ext cx="5943598" cy="5127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>
                <a:latin typeface="+mj-lt"/>
              </a:rPr>
              <a:t>Your turn - ANSWER</a:t>
            </a:r>
          </a:p>
          <a:p>
            <a:pPr marL="0" indent="0">
              <a:buNone/>
            </a:pPr>
            <a:r>
              <a:rPr lang="en-GB" dirty="0"/>
              <a:t>Write as an expression in the simplest form.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u="sng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754A34-E412-8D18-132F-F494D7EE507D}"/>
              </a:ext>
            </a:extLst>
          </p:cNvPr>
          <p:cNvCxnSpPr>
            <a:cxnSpLocks/>
          </p:cNvCxnSpPr>
          <p:nvPr/>
        </p:nvCxnSpPr>
        <p:spPr>
          <a:xfrm>
            <a:off x="6096000" y="1395320"/>
            <a:ext cx="0" cy="546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3">
                <a:extLst>
                  <a:ext uri="{FF2B5EF4-FFF2-40B4-BE49-F238E27FC236}">
                    <a16:creationId xmlns:a16="http://schemas.microsoft.com/office/drawing/2014/main" id="{99BE7858-A456-1398-07F3-650681A7FDF6}"/>
                  </a:ext>
                </a:extLst>
              </p:cNvPr>
              <p:cNvSpPr/>
              <p:nvPr/>
            </p:nvSpPr>
            <p:spPr>
              <a:xfrm>
                <a:off x="271081" y="3154988"/>
                <a:ext cx="4366234" cy="548023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4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4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+4+2</m:t>
                      </m:r>
                      <m:r>
                        <a:rPr lang="en-GB" sz="4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4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+3=</m:t>
                      </m:r>
                    </m:oMath>
                  </m:oMathPara>
                </a14:m>
                <a:endParaRPr lang="en-GB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3">
                <a:extLst>
                  <a:ext uri="{FF2B5EF4-FFF2-40B4-BE49-F238E27FC236}">
                    <a16:creationId xmlns:a16="http://schemas.microsoft.com/office/drawing/2014/main" id="{99BE7858-A456-1398-07F3-650681A7F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81" y="3154988"/>
                <a:ext cx="4366234" cy="548023"/>
              </a:xfrm>
              <a:prstGeom prst="roundRect">
                <a:avLst/>
              </a:prstGeom>
              <a:blipFill>
                <a:blip r:embed="rId5"/>
                <a:stretch>
                  <a:fillRect l="-1153" t="-2222" b="-1111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8D1AFCDB-9906-DDFE-45C7-A55BA476773F}"/>
                  </a:ext>
                </a:extLst>
              </p:cNvPr>
              <p:cNvSpPr/>
              <p:nvPr/>
            </p:nvSpPr>
            <p:spPr>
              <a:xfrm>
                <a:off x="6509123" y="3154987"/>
                <a:ext cx="5269750" cy="548023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4+5</m:t>
                      </m:r>
                      <m:r>
                        <a:rPr lang="en-GB" sz="4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4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−2−2</m:t>
                      </m:r>
                      <m:r>
                        <a:rPr lang="en-GB" sz="4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4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8D1AFCDB-9906-DDFE-45C7-A55BA4767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23" y="3154987"/>
                <a:ext cx="5269750" cy="548023"/>
              </a:xfrm>
              <a:prstGeom prst="roundRect">
                <a:avLst/>
              </a:prstGeom>
              <a:blipFill>
                <a:blip r:embed="rId6"/>
                <a:stretch>
                  <a:fillRect l="-1439" t="-11111" b="-2444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48B141-62CC-781B-C3C5-F6F1BE80E773}"/>
                  </a:ext>
                </a:extLst>
              </p14:cNvPr>
              <p14:cNvContentPartPr/>
              <p14:nvPr/>
            </p14:nvContentPartPr>
            <p14:xfrm>
              <a:off x="7269521" y="3148924"/>
              <a:ext cx="1143000" cy="514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48B141-62CC-781B-C3C5-F6F1BE80E7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521" y="3040924"/>
                <a:ext cx="125064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B5147D-22D0-812E-96F9-C0623E644894}"/>
                  </a:ext>
                </a:extLst>
              </p14:cNvPr>
              <p14:cNvContentPartPr/>
              <p14:nvPr/>
            </p14:nvContentPartPr>
            <p14:xfrm>
              <a:off x="8773079" y="3288244"/>
              <a:ext cx="15120" cy="357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B5147D-22D0-812E-96F9-C0623E64489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57959" y="3273124"/>
                <a:ext cx="453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EB7E07-FF49-C92D-13BD-0FC15DC27268}"/>
                  </a:ext>
                </a:extLst>
              </p14:cNvPr>
              <p14:cNvContentPartPr/>
              <p14:nvPr/>
            </p14:nvContentPartPr>
            <p14:xfrm>
              <a:off x="9838679" y="3266644"/>
              <a:ext cx="36720" cy="408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EB7E07-FF49-C92D-13BD-0FC15DC272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23559" y="3251164"/>
                <a:ext cx="673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5703D5-118C-B3B9-8813-08488FE9C460}"/>
                  </a:ext>
                </a:extLst>
              </p14:cNvPr>
              <p14:cNvContentPartPr/>
              <p14:nvPr/>
            </p14:nvContentPartPr>
            <p14:xfrm>
              <a:off x="9792599" y="3209764"/>
              <a:ext cx="988200" cy="50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5703D5-118C-B3B9-8813-08488FE9C4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38599" y="3101764"/>
                <a:ext cx="10958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3DA351-0334-2114-C689-76C2AB16B038}"/>
                  </a:ext>
                </a:extLst>
              </p14:cNvPr>
              <p14:cNvContentPartPr/>
              <p14:nvPr/>
            </p14:nvContentPartPr>
            <p14:xfrm>
              <a:off x="7539359" y="3941284"/>
              <a:ext cx="2029680" cy="807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3DA351-0334-2114-C689-76C2AB16B0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08754" y="3910670"/>
                <a:ext cx="2091251" cy="869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A219FB-2B40-524D-E15E-AB741B557FD9}"/>
                  </a:ext>
                </a:extLst>
              </p14:cNvPr>
              <p14:cNvContentPartPr/>
              <p14:nvPr/>
            </p14:nvContentPartPr>
            <p14:xfrm>
              <a:off x="7203839" y="5091124"/>
              <a:ext cx="1124280" cy="825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A219FB-2B40-524D-E15E-AB741B557F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73239" y="5060511"/>
                <a:ext cx="1185840" cy="886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0364505-9C08-04F9-7A6F-CF21DA09817B}"/>
                  </a:ext>
                </a:extLst>
              </p14:cNvPr>
              <p14:cNvContentPartPr/>
              <p14:nvPr/>
            </p14:nvContentPartPr>
            <p14:xfrm>
              <a:off x="6729359" y="3130924"/>
              <a:ext cx="450360" cy="541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0364505-9C08-04F9-7A6F-CF21DA09817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75719" y="3023284"/>
                <a:ext cx="5580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D15BFC-6FAA-E6A4-0FA1-AA0CB570A479}"/>
                  </a:ext>
                </a:extLst>
              </p14:cNvPr>
              <p14:cNvContentPartPr/>
              <p14:nvPr/>
            </p14:nvContentPartPr>
            <p14:xfrm>
              <a:off x="8624759" y="3181324"/>
              <a:ext cx="872280" cy="579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D15BFC-6FAA-E6A4-0FA1-AA0CB570A4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70759" y="3073684"/>
                <a:ext cx="97992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D079D57-5521-010E-C8E8-AF7700A46744}"/>
                  </a:ext>
                </a:extLst>
              </p14:cNvPr>
              <p14:cNvContentPartPr/>
              <p14:nvPr/>
            </p14:nvContentPartPr>
            <p14:xfrm>
              <a:off x="6999359" y="3864964"/>
              <a:ext cx="3277440" cy="100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D079D57-5521-010E-C8E8-AF7700A467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68759" y="3834364"/>
                <a:ext cx="3339000" cy="10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94C674C-4B93-8E57-C196-9400B171ABEF}"/>
                  </a:ext>
                </a:extLst>
              </p14:cNvPr>
              <p14:cNvContentPartPr/>
              <p14:nvPr/>
            </p14:nvContentPartPr>
            <p14:xfrm>
              <a:off x="9430079" y="5229724"/>
              <a:ext cx="292320" cy="562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94C674C-4B93-8E57-C196-9400B171ABE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99119" y="5199124"/>
                <a:ext cx="35352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932C77F-D3F1-024F-D753-5A3584EB57A5}"/>
                  </a:ext>
                </a:extLst>
              </p14:cNvPr>
              <p14:cNvContentPartPr/>
              <p14:nvPr/>
            </p14:nvContentPartPr>
            <p14:xfrm>
              <a:off x="8575799" y="5427004"/>
              <a:ext cx="504000" cy="473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932C77F-D3F1-024F-D753-5A3584EB57A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45199" y="5396404"/>
                <a:ext cx="565200" cy="5346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Audio Recording 9 Jan 2025 at 17:29:03">
            <a:hlinkClick r:id="" action="ppaction://media"/>
            <a:extLst>
              <a:ext uri="{FF2B5EF4-FFF2-40B4-BE49-F238E27FC236}">
                <a16:creationId xmlns:a16="http://schemas.microsoft.com/office/drawing/2014/main" id="{D8180681-5300-65D1-AA3E-A351E8CB4F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277599" y="1203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3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8ED3-5125-7909-4EFD-A577AC23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Collecting like terms – 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96AB-125B-CF05-6CCA-26CBB7A0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11404B-FE18-2302-5EE8-14227D0E1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1556544"/>
            <a:ext cx="6362700" cy="4889500"/>
          </a:xfrm>
          <a:prstGeom prst="rect">
            <a:avLst/>
          </a:prstGeom>
        </p:spPr>
      </p:pic>
      <p:pic>
        <p:nvPicPr>
          <p:cNvPr id="8" name="Audio Recording 9 Jan 2025 at 17:30:10">
            <a:hlinkClick r:id="" action="ppaction://media"/>
            <a:extLst>
              <a:ext uri="{FF2B5EF4-FFF2-40B4-BE49-F238E27FC236}">
                <a16:creationId xmlns:a16="http://schemas.microsoft.com/office/drawing/2014/main" id="{050AD79D-C42A-CD51-120A-F5FC11692B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9066" y="960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FACFB-1723-06D0-18C5-BF0FD9075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C21D6-52F0-569B-A466-790489496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133" y="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ANSWERS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3206B7-E959-2878-A4D2-9560C2E37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587" y="0"/>
            <a:ext cx="6880086" cy="6836610"/>
          </a:xfrm>
          <a:prstGeom prst="rect">
            <a:avLst/>
          </a:prstGeom>
        </p:spPr>
      </p:pic>
      <p:pic>
        <p:nvPicPr>
          <p:cNvPr id="5" name="Audio Recording 9 Jan 2025 at 17:31:04">
            <a:hlinkClick r:id="" action="ppaction://media"/>
            <a:extLst>
              <a:ext uri="{FF2B5EF4-FFF2-40B4-BE49-F238E27FC236}">
                <a16:creationId xmlns:a16="http://schemas.microsoft.com/office/drawing/2014/main" id="{3628D9D2-786F-112D-46C6-8D5428D93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6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545</Words>
  <Application>Microsoft Macintosh PowerPoint</Application>
  <PresentationFormat>Widescreen</PresentationFormat>
  <Paragraphs>108</Paragraphs>
  <Slides>16</Slides>
  <Notes>6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Segoe UI Light</vt:lpstr>
      <vt:lpstr>Office Theme</vt:lpstr>
      <vt:lpstr>Set a 6-minute timer for your do now</vt:lpstr>
      <vt:lpstr>ANSWERS </vt:lpstr>
      <vt:lpstr>Like terms</vt:lpstr>
      <vt:lpstr>Collecting like terms </vt:lpstr>
      <vt:lpstr>Key word: Expression</vt:lpstr>
      <vt:lpstr>Collecting like terms </vt:lpstr>
      <vt:lpstr>Collecting like terms </vt:lpstr>
      <vt:lpstr>Collecting like terms – practice questions</vt:lpstr>
      <vt:lpstr>PowerPoint Presentation</vt:lpstr>
      <vt:lpstr>Key word: Perimeter </vt:lpstr>
      <vt:lpstr>Writing expressions</vt:lpstr>
      <vt:lpstr>Writing expressions</vt:lpstr>
      <vt:lpstr>Writing expressions for the perimeter – practice questions</vt:lpstr>
      <vt:lpstr>Writing expressions for the perimeter – practice questions support</vt:lpstr>
      <vt:lpstr>Writing expressions for the perimeter – 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a 6-minute timer for your do now</dc:title>
  <dc:creator>Taylor, Abbi</dc:creator>
  <cp:lastModifiedBy>Taylor, Abbi</cp:lastModifiedBy>
  <cp:revision>8</cp:revision>
  <dcterms:created xsi:type="dcterms:W3CDTF">2025-01-09T15:30:59Z</dcterms:created>
  <dcterms:modified xsi:type="dcterms:W3CDTF">2025-01-09T17:41:11Z</dcterms:modified>
</cp:coreProperties>
</file>