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79" r:id="rId5"/>
    <p:sldId id="405" r:id="rId6"/>
    <p:sldId id="565" r:id="rId7"/>
    <p:sldId id="566" r:id="rId8"/>
    <p:sldId id="567" r:id="rId9"/>
    <p:sldId id="570" r:id="rId10"/>
    <p:sldId id="568" r:id="rId11"/>
    <p:sldId id="569" r:id="rId12"/>
    <p:sldId id="571" r:id="rId13"/>
    <p:sldId id="572" r:id="rId14"/>
    <p:sldId id="573" r:id="rId15"/>
    <p:sldId id="574" r:id="rId16"/>
    <p:sldId id="575" r:id="rId17"/>
    <p:sldId id="576" r:id="rId18"/>
    <p:sldId id="563" r:id="rId19"/>
    <p:sldId id="579" r:id="rId20"/>
    <p:sldId id="519" r:id="rId21"/>
    <p:sldId id="577" r:id="rId22"/>
    <p:sldId id="549" r:id="rId23"/>
    <p:sldId id="550" r:id="rId24"/>
    <p:sldId id="548" r:id="rId25"/>
    <p:sldId id="578" r:id="rId26"/>
    <p:sldId id="551" r:id="rId27"/>
    <p:sldId id="555" r:id="rId28"/>
    <p:sldId id="537" r:id="rId29"/>
    <p:sldId id="945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7A4A4C-B3F6-49F5-A41A-C58050959067}">
          <p14:sldIdLst>
            <p14:sldId id="279"/>
            <p14:sldId id="405"/>
            <p14:sldId id="565"/>
            <p14:sldId id="566"/>
            <p14:sldId id="567"/>
            <p14:sldId id="570"/>
            <p14:sldId id="568"/>
            <p14:sldId id="569"/>
            <p14:sldId id="571"/>
            <p14:sldId id="572"/>
            <p14:sldId id="573"/>
            <p14:sldId id="574"/>
            <p14:sldId id="575"/>
            <p14:sldId id="576"/>
            <p14:sldId id="563"/>
            <p14:sldId id="579"/>
            <p14:sldId id="519"/>
            <p14:sldId id="577"/>
            <p14:sldId id="549"/>
            <p14:sldId id="550"/>
            <p14:sldId id="548"/>
            <p14:sldId id="578"/>
            <p14:sldId id="551"/>
            <p14:sldId id="555"/>
            <p14:sldId id="537"/>
            <p14:sldId id="945"/>
          </p14:sldIdLst>
        </p14:section>
        <p14:section name="Extra Practice" id="{375CCA75-DF85-4AB5-BA9A-F5FD7561B74E}">
          <p14:sldIdLst/>
        </p14:section>
        <p14:section name="Extension" id="{02858F80-650D-42DD-AF81-9E9D0FCE45A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5C595-7759-418E-BA26-67BBBA70782D}" v="11" dt="2025-01-09T14:44:14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94536"/>
  </p:normalViewPr>
  <p:slideViewPr>
    <p:cSldViewPr snapToGrid="0" snapToObjects="1">
      <p:cViewPr varScale="1">
        <p:scale>
          <a:sx n="88" d="100"/>
          <a:sy n="88" d="100"/>
        </p:scale>
        <p:origin x="880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Gibson-Glynn" userId="21489ca2-4eac-4ad2-b0d6-f1e0ba0604ba" providerId="ADAL" clId="{1055C595-7759-418E-BA26-67BBBA70782D}"/>
    <pc:docChg chg="custSel addSld delSld modSld sldOrd modSection">
      <pc:chgData name="Caroline Gibson-Glynn" userId="21489ca2-4eac-4ad2-b0d6-f1e0ba0604ba" providerId="ADAL" clId="{1055C595-7759-418E-BA26-67BBBA70782D}" dt="2025-01-09T14:46:04.934" v="867"/>
      <pc:docMkLst>
        <pc:docMk/>
      </pc:docMkLst>
      <pc:sldChg chg="modSp mod">
        <pc:chgData name="Caroline Gibson-Glynn" userId="21489ca2-4eac-4ad2-b0d6-f1e0ba0604ba" providerId="ADAL" clId="{1055C595-7759-418E-BA26-67BBBA70782D}" dt="2025-01-09T14:46:04.934" v="867"/>
        <pc:sldMkLst>
          <pc:docMk/>
          <pc:sldMk cId="710389818" sldId="279"/>
        </pc:sldMkLst>
        <pc:spChg chg="mod">
          <ac:chgData name="Caroline Gibson-Glynn" userId="21489ca2-4eac-4ad2-b0d6-f1e0ba0604ba" providerId="ADAL" clId="{1055C595-7759-418E-BA26-67BBBA70782D}" dt="2025-01-09T14:28:15.350" v="17" actId="20577"/>
          <ac:spMkLst>
            <pc:docMk/>
            <pc:sldMk cId="710389818" sldId="279"/>
            <ac:spMk id="5" creationId="{E4BEF752-3816-468E-B078-BD7A3ADE9749}"/>
          </ac:spMkLst>
        </pc:spChg>
        <pc:spChg chg="mod">
          <ac:chgData name="Caroline Gibson-Glynn" userId="21489ca2-4eac-4ad2-b0d6-f1e0ba0604ba" providerId="ADAL" clId="{1055C595-7759-418E-BA26-67BBBA70782D}" dt="2025-01-09T14:46:04.934" v="867"/>
          <ac:spMkLst>
            <pc:docMk/>
            <pc:sldMk cId="710389818" sldId="279"/>
            <ac:spMk id="6" creationId="{200F4B55-57CD-735A-C569-2E33C68B9D1C}"/>
          </ac:spMkLst>
        </pc:spChg>
        <pc:spChg chg="mod">
          <ac:chgData name="Caroline Gibson-Glynn" userId="21489ca2-4eac-4ad2-b0d6-f1e0ba0604ba" providerId="ADAL" clId="{1055C595-7759-418E-BA26-67BBBA70782D}" dt="2025-01-09T14:28:04.701" v="3" actId="14100"/>
          <ac:spMkLst>
            <pc:docMk/>
            <pc:sldMk cId="710389818" sldId="279"/>
            <ac:spMk id="14" creationId="{430A0C6D-7CF1-1C71-330E-9101461046DE}"/>
          </ac:spMkLst>
        </pc:spChg>
        <pc:picChg chg="mod">
          <ac:chgData name="Caroline Gibson-Glynn" userId="21489ca2-4eac-4ad2-b0d6-f1e0ba0604ba" providerId="ADAL" clId="{1055C595-7759-418E-BA26-67BBBA70782D}" dt="2025-01-09T14:45:41.650" v="846" actId="1076"/>
          <ac:picMkLst>
            <pc:docMk/>
            <pc:sldMk cId="710389818" sldId="279"/>
            <ac:picMk id="2" creationId="{C5AE1EC1-D5AE-02C5-E4C9-A89976DED0D3}"/>
          </ac:picMkLst>
        </pc:picChg>
      </pc:sldChg>
      <pc:sldChg chg="addSp modSp add del mod">
        <pc:chgData name="Caroline Gibson-Glynn" userId="21489ca2-4eac-4ad2-b0d6-f1e0ba0604ba" providerId="ADAL" clId="{1055C595-7759-418E-BA26-67BBBA70782D}" dt="2025-01-09T14:34:01.602" v="257" actId="47"/>
        <pc:sldMkLst>
          <pc:docMk/>
          <pc:sldMk cId="3104235899" sldId="307"/>
        </pc:sldMkLst>
        <pc:spChg chg="mod">
          <ac:chgData name="Caroline Gibson-Glynn" userId="21489ca2-4eac-4ad2-b0d6-f1e0ba0604ba" providerId="ADAL" clId="{1055C595-7759-418E-BA26-67BBBA70782D}" dt="2025-01-09T14:28:27.702" v="20" actId="1076"/>
          <ac:spMkLst>
            <pc:docMk/>
            <pc:sldMk cId="3104235899" sldId="307"/>
            <ac:spMk id="2" creationId="{00000000-0000-0000-0000-000000000000}"/>
          </ac:spMkLst>
        </pc:spChg>
        <pc:spChg chg="add mod">
          <ac:chgData name="Caroline Gibson-Glynn" userId="21489ca2-4eac-4ad2-b0d6-f1e0ba0604ba" providerId="ADAL" clId="{1055C595-7759-418E-BA26-67BBBA70782D}" dt="2025-01-09T14:28:58.384" v="73" actId="1076"/>
          <ac:spMkLst>
            <pc:docMk/>
            <pc:sldMk cId="3104235899" sldId="307"/>
            <ac:spMk id="3" creationId="{F02E25C0-5A4E-56A2-D742-82CA248467F9}"/>
          </ac:spMkLst>
        </pc:spChg>
      </pc:sldChg>
      <pc:sldChg chg="add del">
        <pc:chgData name="Caroline Gibson-Glynn" userId="21489ca2-4eac-4ad2-b0d6-f1e0ba0604ba" providerId="ADAL" clId="{1055C595-7759-418E-BA26-67BBBA70782D}" dt="2025-01-09T14:34:02.517" v="258" actId="47"/>
        <pc:sldMkLst>
          <pc:docMk/>
          <pc:sldMk cId="2650227610" sldId="310"/>
        </pc:sldMkLst>
      </pc:sldChg>
      <pc:sldChg chg="modSp mod ord">
        <pc:chgData name="Caroline Gibson-Glynn" userId="21489ca2-4eac-4ad2-b0d6-f1e0ba0604ba" providerId="ADAL" clId="{1055C595-7759-418E-BA26-67BBBA70782D}" dt="2025-01-09T14:45:59.416" v="866" actId="1076"/>
        <pc:sldMkLst>
          <pc:docMk/>
          <pc:sldMk cId="396089076" sldId="405"/>
        </pc:sldMkLst>
        <pc:spChg chg="mod">
          <ac:chgData name="Caroline Gibson-Glynn" userId="21489ca2-4eac-4ad2-b0d6-f1e0ba0604ba" providerId="ADAL" clId="{1055C595-7759-418E-BA26-67BBBA70782D}" dt="2025-01-09T14:45:56.815" v="865" actId="20577"/>
          <ac:spMkLst>
            <pc:docMk/>
            <pc:sldMk cId="396089076" sldId="405"/>
            <ac:spMk id="7" creationId="{1FB502F0-AE0F-B0DC-3253-323230B89786}"/>
          </ac:spMkLst>
        </pc:spChg>
        <pc:spChg chg="mod">
          <ac:chgData name="Caroline Gibson-Glynn" userId="21489ca2-4eac-4ad2-b0d6-f1e0ba0604ba" providerId="ADAL" clId="{1055C595-7759-418E-BA26-67BBBA70782D}" dt="2025-01-09T14:45:59.416" v="866" actId="1076"/>
          <ac:spMkLst>
            <pc:docMk/>
            <pc:sldMk cId="396089076" sldId="405"/>
            <ac:spMk id="24" creationId="{7B063712-33DD-A613-D078-A646FE99E899}"/>
          </ac:spMkLst>
        </pc:spChg>
      </pc:sldChg>
      <pc:sldChg chg="modSp mod">
        <pc:chgData name="Caroline Gibson-Glynn" userId="21489ca2-4eac-4ad2-b0d6-f1e0ba0604ba" providerId="ADAL" clId="{1055C595-7759-418E-BA26-67BBBA70782D}" dt="2025-01-09T14:35:48.500" v="409"/>
        <pc:sldMkLst>
          <pc:docMk/>
          <pc:sldMk cId="470142270" sldId="519"/>
        </pc:sldMkLst>
        <pc:spChg chg="mod">
          <ac:chgData name="Caroline Gibson-Glynn" userId="21489ca2-4eac-4ad2-b0d6-f1e0ba0604ba" providerId="ADAL" clId="{1055C595-7759-418E-BA26-67BBBA70782D}" dt="2025-01-09T14:35:43.368" v="408" actId="20577"/>
          <ac:spMkLst>
            <pc:docMk/>
            <pc:sldMk cId="470142270" sldId="519"/>
            <ac:spMk id="3" creationId="{EB852E66-CA59-4195-9612-9DD7CD14CBD4}"/>
          </ac:spMkLst>
        </pc:spChg>
        <pc:spChg chg="mod">
          <ac:chgData name="Caroline Gibson-Glynn" userId="21489ca2-4eac-4ad2-b0d6-f1e0ba0604ba" providerId="ADAL" clId="{1055C595-7759-418E-BA26-67BBBA70782D}" dt="2025-01-09T14:35:48.500" v="409"/>
          <ac:spMkLst>
            <pc:docMk/>
            <pc:sldMk cId="470142270" sldId="519"/>
            <ac:spMk id="4" creationId="{DF465D2A-E01E-4428-B88F-B09A0C7A979D}"/>
          </ac:spMkLst>
        </pc:spChg>
      </pc:sldChg>
      <pc:sldChg chg="modSp mod">
        <pc:chgData name="Caroline Gibson-Glynn" userId="21489ca2-4eac-4ad2-b0d6-f1e0ba0604ba" providerId="ADAL" clId="{1055C595-7759-418E-BA26-67BBBA70782D}" dt="2025-01-09T14:41:34.519" v="661" actId="20577"/>
        <pc:sldMkLst>
          <pc:docMk/>
          <pc:sldMk cId="1600052892" sldId="537"/>
        </pc:sldMkLst>
        <pc:spChg chg="mod">
          <ac:chgData name="Caroline Gibson-Glynn" userId="21489ca2-4eac-4ad2-b0d6-f1e0ba0604ba" providerId="ADAL" clId="{1055C595-7759-418E-BA26-67BBBA70782D}" dt="2025-01-09T14:41:27.419" v="651" actId="20577"/>
          <ac:spMkLst>
            <pc:docMk/>
            <pc:sldMk cId="1600052892" sldId="537"/>
            <ac:spMk id="3" creationId="{F2F522A5-CC0D-5463-5A4D-54A59F28D09C}"/>
          </ac:spMkLst>
        </pc:spChg>
        <pc:spChg chg="mod">
          <ac:chgData name="Caroline Gibson-Glynn" userId="21489ca2-4eac-4ad2-b0d6-f1e0ba0604ba" providerId="ADAL" clId="{1055C595-7759-418E-BA26-67BBBA70782D}" dt="2025-01-09T14:41:31.901" v="657" actId="20577"/>
          <ac:spMkLst>
            <pc:docMk/>
            <pc:sldMk cId="1600052892" sldId="537"/>
            <ac:spMk id="4" creationId="{F52D8AEB-006B-86C8-27A8-7BB67464D8FF}"/>
          </ac:spMkLst>
        </pc:spChg>
        <pc:spChg chg="mod">
          <ac:chgData name="Caroline Gibson-Glynn" userId="21489ca2-4eac-4ad2-b0d6-f1e0ba0604ba" providerId="ADAL" clId="{1055C595-7759-418E-BA26-67BBBA70782D}" dt="2025-01-09T14:41:34.519" v="661" actId="20577"/>
          <ac:spMkLst>
            <pc:docMk/>
            <pc:sldMk cId="1600052892" sldId="537"/>
            <ac:spMk id="5" creationId="{55FDCA06-DFDC-9E77-3BCF-6DD7BD361996}"/>
          </ac:spMkLst>
        </pc:spChg>
      </pc:sldChg>
      <pc:sldChg chg="del">
        <pc:chgData name="Caroline Gibson-Glynn" userId="21489ca2-4eac-4ad2-b0d6-f1e0ba0604ba" providerId="ADAL" clId="{1055C595-7759-418E-BA26-67BBBA70782D}" dt="2025-01-09T14:35:18.483" v="398" actId="47"/>
        <pc:sldMkLst>
          <pc:docMk/>
          <pc:sldMk cId="291915483" sldId="545"/>
        </pc:sldMkLst>
      </pc:sldChg>
      <pc:sldChg chg="del">
        <pc:chgData name="Caroline Gibson-Glynn" userId="21489ca2-4eac-4ad2-b0d6-f1e0ba0604ba" providerId="ADAL" clId="{1055C595-7759-418E-BA26-67BBBA70782D}" dt="2025-01-09T14:35:20" v="399" actId="47"/>
        <pc:sldMkLst>
          <pc:docMk/>
          <pc:sldMk cId="1013786358" sldId="546"/>
        </pc:sldMkLst>
      </pc:sldChg>
      <pc:sldChg chg="modSp mod">
        <pc:chgData name="Caroline Gibson-Glynn" userId="21489ca2-4eac-4ad2-b0d6-f1e0ba0604ba" providerId="ADAL" clId="{1055C595-7759-418E-BA26-67BBBA70782D}" dt="2025-01-09T14:39:10.191" v="525" actId="20577"/>
        <pc:sldMkLst>
          <pc:docMk/>
          <pc:sldMk cId="3746729083" sldId="548"/>
        </pc:sldMkLst>
        <pc:spChg chg="mod">
          <ac:chgData name="Caroline Gibson-Glynn" userId="21489ca2-4eac-4ad2-b0d6-f1e0ba0604ba" providerId="ADAL" clId="{1055C595-7759-418E-BA26-67BBBA70782D}" dt="2025-01-09T14:39:06.484" v="517" actId="20577"/>
          <ac:spMkLst>
            <pc:docMk/>
            <pc:sldMk cId="3746729083" sldId="548"/>
            <ac:spMk id="3" creationId="{EB852E66-CA59-4195-9612-9DD7CD14CBD4}"/>
          </ac:spMkLst>
        </pc:spChg>
        <pc:spChg chg="mod">
          <ac:chgData name="Caroline Gibson-Glynn" userId="21489ca2-4eac-4ad2-b0d6-f1e0ba0604ba" providerId="ADAL" clId="{1055C595-7759-418E-BA26-67BBBA70782D}" dt="2025-01-09T14:39:10.191" v="525" actId="20577"/>
          <ac:spMkLst>
            <pc:docMk/>
            <pc:sldMk cId="3746729083" sldId="548"/>
            <ac:spMk id="4" creationId="{DF465D2A-E01E-4428-B88F-B09A0C7A979D}"/>
          </ac:spMkLst>
        </pc:spChg>
      </pc:sldChg>
      <pc:sldChg chg="del">
        <pc:chgData name="Caroline Gibson-Glynn" userId="21489ca2-4eac-4ad2-b0d6-f1e0ba0604ba" providerId="ADAL" clId="{1055C595-7759-418E-BA26-67BBBA70782D}" dt="2025-01-09T14:35:37.967" v="400" actId="47"/>
        <pc:sldMkLst>
          <pc:docMk/>
          <pc:sldMk cId="2829559144" sldId="552"/>
        </pc:sldMkLst>
      </pc:sldChg>
      <pc:sldChg chg="modSp mod modNotesTx">
        <pc:chgData name="Caroline Gibson-Glynn" userId="21489ca2-4eac-4ad2-b0d6-f1e0ba0604ba" providerId="ADAL" clId="{1055C595-7759-418E-BA26-67BBBA70782D}" dt="2025-01-09T14:43:51.983" v="678" actId="6549"/>
        <pc:sldMkLst>
          <pc:docMk/>
          <pc:sldMk cId="857714876" sldId="563"/>
        </pc:sldMkLst>
        <pc:spChg chg="mod">
          <ac:chgData name="Caroline Gibson-Glynn" userId="21489ca2-4eac-4ad2-b0d6-f1e0ba0604ba" providerId="ADAL" clId="{1055C595-7759-418E-BA26-67BBBA70782D}" dt="2025-01-09T14:43:45.010" v="677" actId="14100"/>
          <ac:spMkLst>
            <pc:docMk/>
            <pc:sldMk cId="857714876" sldId="563"/>
            <ac:spMk id="9" creationId="{9A57E18A-9226-19D9-5A08-353A47B04AE3}"/>
          </ac:spMkLst>
        </pc:spChg>
      </pc:sldChg>
      <pc:sldChg chg="del">
        <pc:chgData name="Caroline Gibson-Glynn" userId="21489ca2-4eac-4ad2-b0d6-f1e0ba0604ba" providerId="ADAL" clId="{1055C595-7759-418E-BA26-67BBBA70782D}" dt="2025-01-09T14:35:37.967" v="400" actId="47"/>
        <pc:sldMkLst>
          <pc:docMk/>
          <pc:sldMk cId="4261927243" sldId="564"/>
        </pc:sldMkLst>
      </pc:sldChg>
      <pc:sldChg chg="addSp modSp new mod ord modClrScheme chgLayout">
        <pc:chgData name="Caroline Gibson-Glynn" userId="21489ca2-4eac-4ad2-b0d6-f1e0ba0604ba" providerId="ADAL" clId="{1055C595-7759-418E-BA26-67BBBA70782D}" dt="2025-01-09T14:34:30.700" v="394" actId="20577"/>
        <pc:sldMkLst>
          <pc:docMk/>
          <pc:sldMk cId="2371388565" sldId="565"/>
        </pc:sldMkLst>
        <pc:spChg chg="add mod">
          <ac:chgData name="Caroline Gibson-Glynn" userId="21489ca2-4eac-4ad2-b0d6-f1e0ba0604ba" providerId="ADAL" clId="{1055C595-7759-418E-BA26-67BBBA70782D}" dt="2025-01-09T14:29:10.801" v="91" actId="20577"/>
          <ac:spMkLst>
            <pc:docMk/>
            <pc:sldMk cId="2371388565" sldId="565"/>
            <ac:spMk id="2" creationId="{8948DFA0-63DC-D985-B79E-1DD59293F90C}"/>
          </ac:spMkLst>
        </pc:spChg>
        <pc:spChg chg="add mod">
          <ac:chgData name="Caroline Gibson-Glynn" userId="21489ca2-4eac-4ad2-b0d6-f1e0ba0604ba" providerId="ADAL" clId="{1055C595-7759-418E-BA26-67BBBA70782D}" dt="2025-01-09T14:34:26.018" v="367" actId="27636"/>
          <ac:spMkLst>
            <pc:docMk/>
            <pc:sldMk cId="2371388565" sldId="565"/>
            <ac:spMk id="3" creationId="{858207F2-7363-EF54-866C-E42AF9E3F134}"/>
          </ac:spMkLst>
        </pc:spChg>
        <pc:spChg chg="add mod">
          <ac:chgData name="Caroline Gibson-Glynn" userId="21489ca2-4eac-4ad2-b0d6-f1e0ba0604ba" providerId="ADAL" clId="{1055C595-7759-418E-BA26-67BBBA70782D}" dt="2025-01-09T14:34:30.700" v="394" actId="20577"/>
          <ac:spMkLst>
            <pc:docMk/>
            <pc:sldMk cId="2371388565" sldId="565"/>
            <ac:spMk id="4" creationId="{3F482571-26E4-400C-7E27-12D5A68A291D}"/>
          </ac:spMkLst>
        </pc:spChg>
      </pc:sldChg>
      <pc:sldChg chg="addSp new mod">
        <pc:chgData name="Caroline Gibson-Glynn" userId="21489ca2-4eac-4ad2-b0d6-f1e0ba0604ba" providerId="ADAL" clId="{1055C595-7759-418E-BA26-67BBBA70782D}" dt="2025-01-09T14:32:07.466" v="236" actId="22"/>
        <pc:sldMkLst>
          <pc:docMk/>
          <pc:sldMk cId="2621624987" sldId="566"/>
        </pc:sldMkLst>
        <pc:picChg chg="add">
          <ac:chgData name="Caroline Gibson-Glynn" userId="21489ca2-4eac-4ad2-b0d6-f1e0ba0604ba" providerId="ADAL" clId="{1055C595-7759-418E-BA26-67BBBA70782D}" dt="2025-01-09T14:32:07.466" v="236" actId="22"/>
          <ac:picMkLst>
            <pc:docMk/>
            <pc:sldMk cId="2621624987" sldId="566"/>
            <ac:picMk id="3" creationId="{F7D0C7DC-B051-0795-D895-50380B6E48BA}"/>
          </ac:picMkLst>
        </pc:picChg>
      </pc:sldChg>
      <pc:sldChg chg="add del">
        <pc:chgData name="Caroline Gibson-Glynn" userId="21489ca2-4eac-4ad2-b0d6-f1e0ba0604ba" providerId="ADAL" clId="{1055C595-7759-418E-BA26-67BBBA70782D}" dt="2025-01-09T14:29:24.987" v="139"/>
        <pc:sldMkLst>
          <pc:docMk/>
          <pc:sldMk cId="3026694424" sldId="566"/>
        </pc:sldMkLst>
      </pc:sldChg>
      <pc:sldChg chg="addSp new mod">
        <pc:chgData name="Caroline Gibson-Glynn" userId="21489ca2-4eac-4ad2-b0d6-f1e0ba0604ba" providerId="ADAL" clId="{1055C595-7759-418E-BA26-67BBBA70782D}" dt="2025-01-09T14:32:24.618" v="238" actId="22"/>
        <pc:sldMkLst>
          <pc:docMk/>
          <pc:sldMk cId="8166131" sldId="567"/>
        </pc:sldMkLst>
        <pc:picChg chg="add">
          <ac:chgData name="Caroline Gibson-Glynn" userId="21489ca2-4eac-4ad2-b0d6-f1e0ba0604ba" providerId="ADAL" clId="{1055C595-7759-418E-BA26-67BBBA70782D}" dt="2025-01-09T14:32:24.618" v="238" actId="22"/>
          <ac:picMkLst>
            <pc:docMk/>
            <pc:sldMk cId="8166131" sldId="567"/>
            <ac:picMk id="3" creationId="{E88E30F6-AABA-6215-EF78-6BE8229A4EC1}"/>
          </ac:picMkLst>
        </pc:picChg>
      </pc:sldChg>
      <pc:sldChg chg="add del">
        <pc:chgData name="Caroline Gibson-Glynn" userId="21489ca2-4eac-4ad2-b0d6-f1e0ba0604ba" providerId="ADAL" clId="{1055C595-7759-418E-BA26-67BBBA70782D}" dt="2025-01-09T14:29:24.987" v="139"/>
        <pc:sldMkLst>
          <pc:docMk/>
          <pc:sldMk cId="1821604994" sldId="567"/>
        </pc:sldMkLst>
      </pc:sldChg>
      <pc:sldChg chg="addSp new mod">
        <pc:chgData name="Caroline Gibson-Glynn" userId="21489ca2-4eac-4ad2-b0d6-f1e0ba0604ba" providerId="ADAL" clId="{1055C595-7759-418E-BA26-67BBBA70782D}" dt="2025-01-09T14:33:21.117" v="240" actId="22"/>
        <pc:sldMkLst>
          <pc:docMk/>
          <pc:sldMk cId="2342976688" sldId="568"/>
        </pc:sldMkLst>
        <pc:picChg chg="add">
          <ac:chgData name="Caroline Gibson-Glynn" userId="21489ca2-4eac-4ad2-b0d6-f1e0ba0604ba" providerId="ADAL" clId="{1055C595-7759-418E-BA26-67BBBA70782D}" dt="2025-01-09T14:33:21.117" v="240" actId="22"/>
          <ac:picMkLst>
            <pc:docMk/>
            <pc:sldMk cId="2342976688" sldId="568"/>
            <ac:picMk id="3" creationId="{36208822-5A73-859A-4ABE-77FD71013AA1}"/>
          </ac:picMkLst>
        </pc:picChg>
      </pc:sldChg>
      <pc:sldChg chg="addSp new mod">
        <pc:chgData name="Caroline Gibson-Glynn" userId="21489ca2-4eac-4ad2-b0d6-f1e0ba0604ba" providerId="ADAL" clId="{1055C595-7759-418E-BA26-67BBBA70782D}" dt="2025-01-09T14:33:35.083" v="242" actId="22"/>
        <pc:sldMkLst>
          <pc:docMk/>
          <pc:sldMk cId="2334845655" sldId="569"/>
        </pc:sldMkLst>
        <pc:picChg chg="add">
          <ac:chgData name="Caroline Gibson-Glynn" userId="21489ca2-4eac-4ad2-b0d6-f1e0ba0604ba" providerId="ADAL" clId="{1055C595-7759-418E-BA26-67BBBA70782D}" dt="2025-01-09T14:33:35.083" v="242" actId="22"/>
          <ac:picMkLst>
            <pc:docMk/>
            <pc:sldMk cId="2334845655" sldId="569"/>
            <ac:picMk id="3" creationId="{57B60E51-C5EB-86E4-03FE-183584275FD5}"/>
          </ac:picMkLst>
        </pc:picChg>
      </pc:sldChg>
      <pc:sldChg chg="addSp modSp new mod">
        <pc:chgData name="Caroline Gibson-Glynn" userId="21489ca2-4eac-4ad2-b0d6-f1e0ba0604ba" providerId="ADAL" clId="{1055C595-7759-418E-BA26-67BBBA70782D}" dt="2025-01-09T14:33:48.383" v="256" actId="403"/>
        <pc:sldMkLst>
          <pc:docMk/>
          <pc:sldMk cId="2398407031" sldId="570"/>
        </pc:sldMkLst>
        <pc:spChg chg="add mod">
          <ac:chgData name="Caroline Gibson-Glynn" userId="21489ca2-4eac-4ad2-b0d6-f1e0ba0604ba" providerId="ADAL" clId="{1055C595-7759-418E-BA26-67BBBA70782D}" dt="2025-01-09T14:33:48.383" v="256" actId="403"/>
          <ac:spMkLst>
            <pc:docMk/>
            <pc:sldMk cId="2398407031" sldId="570"/>
            <ac:spMk id="2" creationId="{3854D305-8A88-EA33-620F-382B1D9F9787}"/>
          </ac:spMkLst>
        </pc:spChg>
      </pc:sldChg>
      <pc:sldChg chg="modSp add mod">
        <pc:chgData name="Caroline Gibson-Glynn" userId="21489ca2-4eac-4ad2-b0d6-f1e0ba0604ba" providerId="ADAL" clId="{1055C595-7759-418E-BA26-67BBBA70782D}" dt="2025-01-09T14:35:04.100" v="396"/>
        <pc:sldMkLst>
          <pc:docMk/>
          <pc:sldMk cId="2426960420" sldId="571"/>
        </pc:sldMkLst>
        <pc:spChg chg="mod">
          <ac:chgData name="Caroline Gibson-Glynn" userId="21489ca2-4eac-4ad2-b0d6-f1e0ba0604ba" providerId="ADAL" clId="{1055C595-7759-418E-BA26-67BBBA70782D}" dt="2025-01-09T14:35:04.100" v="396"/>
          <ac:spMkLst>
            <pc:docMk/>
            <pc:sldMk cId="2426960420" sldId="571"/>
            <ac:spMk id="3" creationId="{BBC1E474-AEC5-AB71-3C07-DD6B97FEC2D0}"/>
          </ac:spMkLst>
        </pc:spChg>
      </pc:sldChg>
      <pc:sldChg chg="addSp delSp modSp add mod">
        <pc:chgData name="Caroline Gibson-Glynn" userId="21489ca2-4eac-4ad2-b0d6-f1e0ba0604ba" providerId="ADAL" clId="{1055C595-7759-418E-BA26-67BBBA70782D}" dt="2025-01-09T14:42:27.200" v="668"/>
        <pc:sldMkLst>
          <pc:docMk/>
          <pc:sldMk cId="4285131434" sldId="572"/>
        </pc:sldMkLst>
        <pc:picChg chg="del">
          <ac:chgData name="Caroline Gibson-Glynn" userId="21489ca2-4eac-4ad2-b0d6-f1e0ba0604ba" providerId="ADAL" clId="{1055C595-7759-418E-BA26-67BBBA70782D}" dt="2025-01-09T14:41:52.918" v="662" actId="478"/>
          <ac:picMkLst>
            <pc:docMk/>
            <pc:sldMk cId="4285131434" sldId="572"/>
            <ac:picMk id="3" creationId="{CE7ED13F-1A85-5C2F-2E0A-0802F22F67EB}"/>
          </ac:picMkLst>
        </pc:picChg>
        <pc:picChg chg="add mod">
          <ac:chgData name="Caroline Gibson-Glynn" userId="21489ca2-4eac-4ad2-b0d6-f1e0ba0604ba" providerId="ADAL" clId="{1055C595-7759-418E-BA26-67BBBA70782D}" dt="2025-01-09T14:42:27.200" v="668"/>
          <ac:picMkLst>
            <pc:docMk/>
            <pc:sldMk cId="4285131434" sldId="572"/>
            <ac:picMk id="4" creationId="{26F9E09D-52E4-4C39-8C8A-5479CA1B25E9}"/>
          </ac:picMkLst>
        </pc:picChg>
      </pc:sldChg>
      <pc:sldChg chg="addSp delSp add mod">
        <pc:chgData name="Caroline Gibson-Glynn" userId="21489ca2-4eac-4ad2-b0d6-f1e0ba0604ba" providerId="ADAL" clId="{1055C595-7759-418E-BA26-67BBBA70782D}" dt="2025-01-09T14:42:39.565" v="669" actId="22"/>
        <pc:sldMkLst>
          <pc:docMk/>
          <pc:sldMk cId="1648503372" sldId="573"/>
        </pc:sldMkLst>
        <pc:picChg chg="del">
          <ac:chgData name="Caroline Gibson-Glynn" userId="21489ca2-4eac-4ad2-b0d6-f1e0ba0604ba" providerId="ADAL" clId="{1055C595-7759-418E-BA26-67BBBA70782D}" dt="2025-01-09T14:41:54.382" v="663" actId="478"/>
          <ac:picMkLst>
            <pc:docMk/>
            <pc:sldMk cId="1648503372" sldId="573"/>
            <ac:picMk id="3" creationId="{7C9410D9-57A2-1C1E-5E7B-82C3E63090BE}"/>
          </ac:picMkLst>
        </pc:picChg>
        <pc:picChg chg="add">
          <ac:chgData name="Caroline Gibson-Glynn" userId="21489ca2-4eac-4ad2-b0d6-f1e0ba0604ba" providerId="ADAL" clId="{1055C595-7759-418E-BA26-67BBBA70782D}" dt="2025-01-09T14:42:39.565" v="669" actId="22"/>
          <ac:picMkLst>
            <pc:docMk/>
            <pc:sldMk cId="1648503372" sldId="573"/>
            <ac:picMk id="4" creationId="{73A779AB-D989-FB22-B245-46C07FA9580D}"/>
          </ac:picMkLst>
        </pc:picChg>
      </pc:sldChg>
      <pc:sldChg chg="add">
        <pc:chgData name="Caroline Gibson-Glynn" userId="21489ca2-4eac-4ad2-b0d6-f1e0ba0604ba" providerId="ADAL" clId="{1055C595-7759-418E-BA26-67BBBA70782D}" dt="2025-01-09T14:35:16.483" v="397"/>
        <pc:sldMkLst>
          <pc:docMk/>
          <pc:sldMk cId="77710737" sldId="574"/>
        </pc:sldMkLst>
      </pc:sldChg>
      <pc:sldChg chg="addSp delSp add mod">
        <pc:chgData name="Caroline Gibson-Glynn" userId="21489ca2-4eac-4ad2-b0d6-f1e0ba0604ba" providerId="ADAL" clId="{1055C595-7759-418E-BA26-67BBBA70782D}" dt="2025-01-09T14:42:53.999" v="670" actId="22"/>
        <pc:sldMkLst>
          <pc:docMk/>
          <pc:sldMk cId="1383227333" sldId="575"/>
        </pc:sldMkLst>
        <pc:picChg chg="del">
          <ac:chgData name="Caroline Gibson-Glynn" userId="21489ca2-4eac-4ad2-b0d6-f1e0ba0604ba" providerId="ADAL" clId="{1055C595-7759-418E-BA26-67BBBA70782D}" dt="2025-01-09T14:41:55.984" v="664" actId="478"/>
          <ac:picMkLst>
            <pc:docMk/>
            <pc:sldMk cId="1383227333" sldId="575"/>
            <ac:picMk id="3" creationId="{E9EAF61D-9EF6-CB4F-5EBF-D902678E140D}"/>
          </ac:picMkLst>
        </pc:picChg>
        <pc:picChg chg="add">
          <ac:chgData name="Caroline Gibson-Glynn" userId="21489ca2-4eac-4ad2-b0d6-f1e0ba0604ba" providerId="ADAL" clId="{1055C595-7759-418E-BA26-67BBBA70782D}" dt="2025-01-09T14:42:53.999" v="670" actId="22"/>
          <ac:picMkLst>
            <pc:docMk/>
            <pc:sldMk cId="1383227333" sldId="575"/>
            <ac:picMk id="4" creationId="{0D2C5FC3-5D3B-97A3-62DB-085CD44B5979}"/>
          </ac:picMkLst>
        </pc:picChg>
      </pc:sldChg>
      <pc:sldChg chg="addSp delSp add mod">
        <pc:chgData name="Caroline Gibson-Glynn" userId="21489ca2-4eac-4ad2-b0d6-f1e0ba0604ba" providerId="ADAL" clId="{1055C595-7759-418E-BA26-67BBBA70782D}" dt="2025-01-09T14:43:06.682" v="671" actId="22"/>
        <pc:sldMkLst>
          <pc:docMk/>
          <pc:sldMk cId="646275870" sldId="576"/>
        </pc:sldMkLst>
        <pc:picChg chg="del">
          <ac:chgData name="Caroline Gibson-Glynn" userId="21489ca2-4eac-4ad2-b0d6-f1e0ba0604ba" providerId="ADAL" clId="{1055C595-7759-418E-BA26-67BBBA70782D}" dt="2025-01-09T14:41:57.450" v="665" actId="478"/>
          <ac:picMkLst>
            <pc:docMk/>
            <pc:sldMk cId="646275870" sldId="576"/>
            <ac:picMk id="3" creationId="{F8CA4380-3873-19F0-7CAF-7ADAC20C7298}"/>
          </ac:picMkLst>
        </pc:picChg>
        <pc:picChg chg="add del">
          <ac:chgData name="Caroline Gibson-Glynn" userId="21489ca2-4eac-4ad2-b0d6-f1e0ba0604ba" providerId="ADAL" clId="{1055C595-7759-418E-BA26-67BBBA70782D}" dt="2025-01-09T14:42:24.650" v="667" actId="21"/>
          <ac:picMkLst>
            <pc:docMk/>
            <pc:sldMk cId="646275870" sldId="576"/>
            <ac:picMk id="4" creationId="{26F9E09D-52E4-4C39-8C8A-5479CA1B25E9}"/>
          </ac:picMkLst>
        </pc:picChg>
        <pc:picChg chg="add">
          <ac:chgData name="Caroline Gibson-Glynn" userId="21489ca2-4eac-4ad2-b0d6-f1e0ba0604ba" providerId="ADAL" clId="{1055C595-7759-418E-BA26-67BBBA70782D}" dt="2025-01-09T14:43:06.682" v="671" actId="22"/>
          <ac:picMkLst>
            <pc:docMk/>
            <pc:sldMk cId="646275870" sldId="576"/>
            <ac:picMk id="6" creationId="{54651787-AEC4-27A8-8731-EF49BC4D30EC}"/>
          </ac:picMkLst>
        </pc:picChg>
      </pc:sldChg>
      <pc:sldChg chg="modSp add mod">
        <pc:chgData name="Caroline Gibson-Glynn" userId="21489ca2-4eac-4ad2-b0d6-f1e0ba0604ba" providerId="ADAL" clId="{1055C595-7759-418E-BA26-67BBBA70782D}" dt="2025-01-09T14:38:41.683" v="509" actId="207"/>
        <pc:sldMkLst>
          <pc:docMk/>
          <pc:sldMk cId="2001600828" sldId="577"/>
        </pc:sldMkLst>
        <pc:spChg chg="mod">
          <ac:chgData name="Caroline Gibson-Glynn" userId="21489ca2-4eac-4ad2-b0d6-f1e0ba0604ba" providerId="ADAL" clId="{1055C595-7759-418E-BA26-67BBBA70782D}" dt="2025-01-09T14:37:44.767" v="465" actId="20577"/>
          <ac:spMkLst>
            <pc:docMk/>
            <pc:sldMk cId="2001600828" sldId="577"/>
            <ac:spMk id="2" creationId="{A8EAEAC8-11A5-C302-A6F5-893A8EBBC8A9}"/>
          </ac:spMkLst>
        </pc:spChg>
        <pc:spChg chg="mod">
          <ac:chgData name="Caroline Gibson-Glynn" userId="21489ca2-4eac-4ad2-b0d6-f1e0ba0604ba" providerId="ADAL" clId="{1055C595-7759-418E-BA26-67BBBA70782D}" dt="2025-01-09T14:38:41.683" v="509" actId="207"/>
          <ac:spMkLst>
            <pc:docMk/>
            <pc:sldMk cId="2001600828" sldId="577"/>
            <ac:spMk id="7" creationId="{C76587C7-EDFB-9E79-09A7-BC776EBEBA6C}"/>
          </ac:spMkLst>
        </pc:spChg>
      </pc:sldChg>
      <pc:sldChg chg="addSp modSp add mod">
        <pc:chgData name="Caroline Gibson-Glynn" userId="21489ca2-4eac-4ad2-b0d6-f1e0ba0604ba" providerId="ADAL" clId="{1055C595-7759-418E-BA26-67BBBA70782D}" dt="2025-01-09T14:40:44.351" v="643" actId="6549"/>
        <pc:sldMkLst>
          <pc:docMk/>
          <pc:sldMk cId="2039869969" sldId="578"/>
        </pc:sldMkLst>
        <pc:spChg chg="add mod">
          <ac:chgData name="Caroline Gibson-Glynn" userId="21489ca2-4eac-4ad2-b0d6-f1e0ba0604ba" providerId="ADAL" clId="{1055C595-7759-418E-BA26-67BBBA70782D}" dt="2025-01-09T14:40:10.251" v="633" actId="20577"/>
          <ac:spMkLst>
            <pc:docMk/>
            <pc:sldMk cId="2039869969" sldId="578"/>
            <ac:spMk id="9" creationId="{3714CCAC-4689-996B-E611-DF40A3C81F9F}"/>
          </ac:spMkLst>
        </pc:spChg>
        <pc:spChg chg="add mod">
          <ac:chgData name="Caroline Gibson-Glynn" userId="21489ca2-4eac-4ad2-b0d6-f1e0ba0604ba" providerId="ADAL" clId="{1055C595-7759-418E-BA26-67BBBA70782D}" dt="2025-01-09T14:40:44.351" v="643" actId="6549"/>
          <ac:spMkLst>
            <pc:docMk/>
            <pc:sldMk cId="2039869969" sldId="578"/>
            <ac:spMk id="10" creationId="{F2E1347C-0359-5F5A-B351-9196DE0C19D9}"/>
          </ac:spMkLst>
        </pc:spChg>
      </pc:sldChg>
      <pc:sldChg chg="addSp delSp modSp add mod">
        <pc:chgData name="Caroline Gibson-Glynn" userId="21489ca2-4eac-4ad2-b0d6-f1e0ba0604ba" providerId="ADAL" clId="{1055C595-7759-418E-BA26-67BBBA70782D}" dt="2025-01-09T14:45:08.216" v="845" actId="20577"/>
        <pc:sldMkLst>
          <pc:docMk/>
          <pc:sldMk cId="1328423272" sldId="579"/>
        </pc:sldMkLst>
        <pc:spChg chg="mod">
          <ac:chgData name="Caroline Gibson-Glynn" userId="21489ca2-4eac-4ad2-b0d6-f1e0ba0604ba" providerId="ADAL" clId="{1055C595-7759-418E-BA26-67BBBA70782D}" dt="2025-01-09T14:45:08.216" v="845" actId="20577"/>
          <ac:spMkLst>
            <pc:docMk/>
            <pc:sldMk cId="1328423272" sldId="579"/>
            <ac:spMk id="3" creationId="{A14F0257-98D0-C561-378C-43725A343ABA}"/>
          </ac:spMkLst>
        </pc:spChg>
        <pc:spChg chg="del">
          <ac:chgData name="Caroline Gibson-Glynn" userId="21489ca2-4eac-4ad2-b0d6-f1e0ba0604ba" providerId="ADAL" clId="{1055C595-7759-418E-BA26-67BBBA70782D}" dt="2025-01-09T14:44:55.499" v="831" actId="478"/>
          <ac:spMkLst>
            <pc:docMk/>
            <pc:sldMk cId="1328423272" sldId="579"/>
            <ac:spMk id="4" creationId="{8A538C77-A3D8-FAB9-EC11-A4101BA71D1C}"/>
          </ac:spMkLst>
        </pc:spChg>
        <pc:spChg chg="add del mod">
          <ac:chgData name="Caroline Gibson-Glynn" userId="21489ca2-4eac-4ad2-b0d6-f1e0ba0604ba" providerId="ADAL" clId="{1055C595-7759-418E-BA26-67BBBA70782D}" dt="2025-01-09T14:44:58.918" v="832" actId="478"/>
          <ac:spMkLst>
            <pc:docMk/>
            <pc:sldMk cId="1328423272" sldId="579"/>
            <ac:spMk id="6" creationId="{0AABF6A4-5F91-BD35-966B-9F088F17D9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49E82-8EBF-4A95-A316-5DC0C69B334A}" type="datetimeFigureOut">
              <a:t>1/10/25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62762-3187-4581-934E-CEC0028BBC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6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62762-3187-4581-934E-CEC0028BBCA7}" type="slidenum"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3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5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libridicristallo.blogspot.com/2017/02/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2.jpg"/><Relationship Id="rId5" Type="http://schemas.openxmlformats.org/officeDocument/2006/relationships/hyperlink" Target="https://www.publicdomainpictures.net/en/view-image.php?image=403256&amp;picture=well-done" TargetMode="Externa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hyperlink" Target="https://vimeo.com/56563063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hyperlink" Target="https://vimeo.com/5656310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F4B55-57CD-735A-C569-2E33C68B9D1C}"/>
              </a:ext>
            </a:extLst>
          </p:cNvPr>
          <p:cNvSpPr txBox="1"/>
          <p:nvPr/>
        </p:nvSpPr>
        <p:spPr>
          <a:xfrm>
            <a:off x="262934" y="1791754"/>
            <a:ext cx="615051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Which of these expression have 2x as a factor? 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Estimate the probability marked on the probability scale. 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Use estimation to decide the correct answer to 3.7 x 19.6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Calculate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Is 64 a multiple of 8, explain your answer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F75246-528D-4B13-BCF6-4AAB7ECFF4A5}"/>
              </a:ext>
            </a:extLst>
          </p:cNvPr>
          <p:cNvSpPr/>
          <p:nvPr/>
        </p:nvSpPr>
        <p:spPr>
          <a:xfrm>
            <a:off x="5943476" y="70424"/>
            <a:ext cx="2966210" cy="76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C9CF9A6-AEC9-4F53-BEB6-E65C1FA3C9C7}" type="datetime2">
              <a:rPr lang="en-GB" sz="2000" u="sng" smtClean="0"/>
              <a:pPr algn="ctr"/>
              <a:t>Friday, 10 January 2025</a:t>
            </a:fld>
            <a:endParaRPr lang="en-GB" sz="3000" u="sn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BEF752-3816-468E-B078-BD7A3ADE9749}"/>
              </a:ext>
            </a:extLst>
          </p:cNvPr>
          <p:cNvSpPr/>
          <p:nvPr/>
        </p:nvSpPr>
        <p:spPr>
          <a:xfrm>
            <a:off x="121444" y="70424"/>
            <a:ext cx="5715000" cy="76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u="sng" dirty="0">
                <a:ea typeface="Calibri"/>
                <a:cs typeface="Calibri"/>
              </a:rPr>
              <a:t>Types of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0507F-5459-26E2-6C00-D98A6296CCB1}"/>
              </a:ext>
            </a:extLst>
          </p:cNvPr>
          <p:cNvSpPr txBox="1"/>
          <p:nvPr/>
        </p:nvSpPr>
        <p:spPr>
          <a:xfrm>
            <a:off x="-151046" y="940527"/>
            <a:ext cx="884051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</a:rPr>
              <a:t>Learning Objective: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Recognise and identify types of numbers</a:t>
            </a:r>
            <a:r>
              <a:rPr lang="en-GB" sz="2400" dirty="0">
                <a:solidFill>
                  <a:srgbClr val="000000"/>
                </a:solidFill>
              </a:rPr>
              <a:t> </a:t>
            </a:r>
            <a:endParaRPr lang="en-GB" sz="2400" u="sng" dirty="0">
              <a:solidFill>
                <a:srgbClr val="002060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30A0C6D-7CF1-1C71-330E-9101461046DE}"/>
              </a:ext>
            </a:extLst>
          </p:cNvPr>
          <p:cNvSpPr txBox="1">
            <a:spLocks/>
          </p:cNvSpPr>
          <p:nvPr/>
        </p:nvSpPr>
        <p:spPr>
          <a:xfrm>
            <a:off x="544945" y="1397613"/>
            <a:ext cx="5646615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 Bold" panose="0200050604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2215" dirty="0">
                <a:solidFill>
                  <a:srgbClr val="1E3A63"/>
                </a:solidFill>
                <a:latin typeface="+mn-lt"/>
              </a:rPr>
              <a:t>Do Now –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5AE1EC1-D5AE-02C5-E4C9-A89976DED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72" t="74201" r="53768" b="13759"/>
          <a:stretch/>
        </p:blipFill>
        <p:spPr>
          <a:xfrm>
            <a:off x="1828106" y="5023941"/>
            <a:ext cx="1510085" cy="50579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D3FD97E-52B9-2725-282D-1E913E4019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0" t="14734" r="33434" b="75404"/>
          <a:stretch/>
        </p:blipFill>
        <p:spPr>
          <a:xfrm>
            <a:off x="715618" y="2386240"/>
            <a:ext cx="4531038" cy="49611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E096FCD-BC6B-20C8-075A-46D5F6076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91" t="62054" r="23885" b="29728"/>
          <a:stretch/>
        </p:blipFill>
        <p:spPr>
          <a:xfrm>
            <a:off x="1140289" y="4193354"/>
            <a:ext cx="4525095" cy="432675"/>
          </a:xfrm>
          <a:prstGeom prst="rect">
            <a:avLst/>
          </a:prstGeom>
        </p:spPr>
      </p:pic>
      <p:pic>
        <p:nvPicPr>
          <p:cNvPr id="11" name="Picture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B90499D7-5BFD-1ABD-04FA-09807A3D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578" y="2990659"/>
            <a:ext cx="3447974" cy="876679"/>
          </a:xfrm>
          <a:prstGeom prst="rect">
            <a:avLst/>
          </a:prstGeom>
        </p:spPr>
      </p:pic>
      <p:pic>
        <p:nvPicPr>
          <p:cNvPr id="7" name="Audio Recording 10 Jan 2025 at 09:29:05">
            <a:hlinkClick r:id="" action="ppaction://media"/>
            <a:extLst>
              <a:ext uri="{FF2B5EF4-FFF2-40B4-BE49-F238E27FC236}">
                <a16:creationId xmlns:a16="http://schemas.microsoft.com/office/drawing/2014/main" id="{79C10E94-C47C-C33C-8F3F-45B680789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6752" y="12497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02DB-3841-C995-1DA2-AB5EFCB7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9E09D-52E4-4C39-8C8A-5479CA1B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46"/>
            <a:ext cx="9144000" cy="62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75D4-E5C9-2CA9-C5EC-A199EB57B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779AB-D989-FB22-B245-46C07FA9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815"/>
            <a:ext cx="9144000" cy="61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0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3EC9-7E63-69A8-94AB-04FE7A505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6F0B9-439B-B673-DDF3-ECBF455A92B8}"/>
              </a:ext>
            </a:extLst>
          </p:cNvPr>
          <p:cNvSpPr txBox="1"/>
          <p:nvPr/>
        </p:nvSpPr>
        <p:spPr>
          <a:xfrm>
            <a:off x="646545" y="609600"/>
            <a:ext cx="144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3" name="Audio Recording 10 Jan 2025 at 09:31:32">
            <a:hlinkClick r:id="" action="ppaction://media"/>
            <a:extLst>
              <a:ext uri="{FF2B5EF4-FFF2-40B4-BE49-F238E27FC236}">
                <a16:creationId xmlns:a16="http://schemas.microsoft.com/office/drawing/2014/main" id="{4C884F40-D6E9-A5EF-9FCD-ED1DDE0AE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4" y="11328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6D28-4D5C-2538-2701-B708B323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2C5FC3-5D3B-97A3-62DB-085CD44B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61"/>
            <a:ext cx="9144000" cy="64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83A0A-8E26-B396-5C39-14D2A2C5E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651787-AEC4-27A8-8731-EF49BC4D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63"/>
            <a:ext cx="9144000" cy="62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57E18A-9226-19D9-5A08-353A47B04AE3}"/>
              </a:ext>
            </a:extLst>
          </p:cNvPr>
          <p:cNvSpPr txBox="1"/>
          <p:nvPr/>
        </p:nvSpPr>
        <p:spPr>
          <a:xfrm>
            <a:off x="47404" y="214264"/>
            <a:ext cx="38503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Recap</a:t>
            </a:r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8E280001-713B-16B3-0021-46026B0FAE84}"/>
              </a:ext>
            </a:extLst>
          </p:cNvPr>
          <p:cNvSpPr/>
          <p:nvPr/>
        </p:nvSpPr>
        <p:spPr>
          <a:xfrm>
            <a:off x="3201233" y="1652986"/>
            <a:ext cx="4744994" cy="30680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cs typeface="Calibri"/>
              </a:rPr>
              <a:t>What different types of numbers do we have?</a:t>
            </a:r>
            <a:r>
              <a:rPr lang="en-GB" dirty="0">
                <a:solidFill>
                  <a:schemeClr val="tx1"/>
                </a:solidFill>
                <a:cs typeface="Calibri"/>
              </a:rPr>
              <a:t> 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AF3B6-9303-2E12-126B-0D7FEE479CDA}"/>
              </a:ext>
            </a:extLst>
          </p:cNvPr>
          <p:cNvSpPr/>
          <p:nvPr/>
        </p:nvSpPr>
        <p:spPr>
          <a:xfrm>
            <a:off x="4538460" y="23831"/>
            <a:ext cx="4506684" cy="15145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cs typeface="Calibri"/>
              </a:rPr>
              <a:t>Prime Number</a:t>
            </a:r>
          </a:p>
          <a:p>
            <a:pPr algn="ctr"/>
            <a:r>
              <a:rPr lang="en-GB" dirty="0">
                <a:solidFill>
                  <a:schemeClr val="tx1"/>
                </a:solidFill>
                <a:cs typeface="Calibri"/>
              </a:rPr>
              <a:t>A prime number is a number that has only two factors of 1 and itself. </a:t>
            </a:r>
          </a:p>
          <a:p>
            <a:pPr algn="ctr"/>
            <a:endParaRPr lang="en-GB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E62B5-0F01-223C-F02E-9AFCD58AFDB8}"/>
              </a:ext>
            </a:extLst>
          </p:cNvPr>
          <p:cNvSpPr/>
          <p:nvPr/>
        </p:nvSpPr>
        <p:spPr>
          <a:xfrm>
            <a:off x="98854" y="853499"/>
            <a:ext cx="3585547" cy="23329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cs typeface="Calibri"/>
              </a:rPr>
              <a:t>Square Number</a:t>
            </a:r>
          </a:p>
          <a:p>
            <a:pPr algn="ctr"/>
            <a:r>
              <a:rPr lang="en-GB" dirty="0">
                <a:solidFill>
                  <a:schemeClr val="tx1"/>
                </a:solidFill>
                <a:cs typeface="Calibri"/>
              </a:rPr>
              <a:t>A square number is the product you get when you multiply a number by itself.</a:t>
            </a:r>
          </a:p>
          <a:p>
            <a:pPr algn="ctr"/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CB1C7-9EBE-2B02-C79A-E7FFD0829FBC}"/>
              </a:ext>
            </a:extLst>
          </p:cNvPr>
          <p:cNvSpPr/>
          <p:nvPr/>
        </p:nvSpPr>
        <p:spPr>
          <a:xfrm>
            <a:off x="6083055" y="4339869"/>
            <a:ext cx="2873827" cy="215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cs typeface="Calibri"/>
              </a:rPr>
              <a:t>Triangular Number</a:t>
            </a:r>
          </a:p>
          <a:p>
            <a:pPr algn="ctr"/>
            <a:endParaRPr lang="en-GB" b="1" u="sng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b="1" u="sng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b="1" u="sng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b="1" u="sng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b="1" u="sng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b="1" u="sng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6" descr="A picture containing purple, violet, lilac&#10;&#10;Description automatically generated">
            <a:extLst>
              <a:ext uri="{FF2B5EF4-FFF2-40B4-BE49-F238E27FC236}">
                <a16:creationId xmlns:a16="http://schemas.microsoft.com/office/drawing/2014/main" id="{C197F82E-7A77-5B9A-D42C-4CC59EAF6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195" y="4858393"/>
            <a:ext cx="2743200" cy="954157"/>
          </a:xfrm>
          <a:prstGeom prst="rect">
            <a:avLst/>
          </a:prstGeom>
        </p:spPr>
      </p:pic>
      <p:pic>
        <p:nvPicPr>
          <p:cNvPr id="8" name="Picture 9" descr="A picture containing font, graphics, colorfulness, design&#10;&#10;Description automatically generated">
            <a:extLst>
              <a:ext uri="{FF2B5EF4-FFF2-40B4-BE49-F238E27FC236}">
                <a16:creationId xmlns:a16="http://schemas.microsoft.com/office/drawing/2014/main" id="{114B0276-66CD-76D0-3B16-4E9CB1677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697" y="931170"/>
            <a:ext cx="3590520" cy="476618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66D34F3-58E4-F58F-D5E3-05537226D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9" y="2423057"/>
            <a:ext cx="3633626" cy="1189954"/>
          </a:xfrm>
          <a:prstGeom prst="rect">
            <a:avLst/>
          </a:prstGeom>
        </p:spPr>
      </p:pic>
      <p:pic>
        <p:nvPicPr>
          <p:cNvPr id="7" name="Audio Recording 10 Jan 2025 at 09:34:04">
            <a:hlinkClick r:id="" action="ppaction://media"/>
            <a:extLst>
              <a:ext uri="{FF2B5EF4-FFF2-40B4-BE49-F238E27FC236}">
                <a16:creationId xmlns:a16="http://schemas.microsoft.com/office/drawing/2014/main" id="{1DE96C21-E25C-C84C-4F54-834926262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43" y="6004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4190-2578-DCEF-372D-E3D6ABC9A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800D-FE84-AE14-7444-07559073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0257-98D0-C561-378C-43725A343A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the skills you’ve practiced today work through the questions below and mark your work with the answers provided (20 minutes)</a:t>
            </a:r>
          </a:p>
        </p:txBody>
      </p:sp>
      <p:pic>
        <p:nvPicPr>
          <p:cNvPr id="4" name="Audio Recording 10 Jan 2025 at 09:35:00">
            <a:hlinkClick r:id="" action="ppaction://media"/>
            <a:extLst>
              <a:ext uri="{FF2B5EF4-FFF2-40B4-BE49-F238E27FC236}">
                <a16:creationId xmlns:a16="http://schemas.microsoft.com/office/drawing/2014/main" id="{0420F15B-35CC-976C-CD26-802B7566A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29" y="439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852E66-CA59-4195-9612-9DD7CD14CBD4}"/>
              </a:ext>
            </a:extLst>
          </p:cNvPr>
          <p:cNvSpPr txBox="1"/>
          <p:nvPr/>
        </p:nvSpPr>
        <p:spPr>
          <a:xfrm>
            <a:off x="897467" y="156346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65D2A-E01E-4428-B88F-B09A0C7A979D}"/>
              </a:ext>
            </a:extLst>
          </p:cNvPr>
          <p:cNvSpPr txBox="1"/>
          <p:nvPr/>
        </p:nvSpPr>
        <p:spPr>
          <a:xfrm>
            <a:off x="5588002" y="169333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3C90A2-B1F0-488B-874E-86CEF0A0184E}"/>
              </a:ext>
            </a:extLst>
          </p:cNvPr>
          <p:cNvCxnSpPr>
            <a:cxnSpLocks/>
          </p:cNvCxnSpPr>
          <p:nvPr/>
        </p:nvCxnSpPr>
        <p:spPr>
          <a:xfrm>
            <a:off x="-8466" y="77498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42220C-CE9E-4FD5-9278-213F94DC1DD8}"/>
              </a:ext>
            </a:extLst>
          </p:cNvPr>
          <p:cNvCxnSpPr>
            <a:cxnSpLocks/>
          </p:cNvCxnSpPr>
          <p:nvPr/>
        </p:nvCxnSpPr>
        <p:spPr>
          <a:xfrm>
            <a:off x="4476566" y="-76200"/>
            <a:ext cx="0" cy="6849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7D9154-D3F5-3CBF-8EBC-77F57BC2B56B}"/>
              </a:ext>
            </a:extLst>
          </p:cNvPr>
          <p:cNvSpPr txBox="1"/>
          <p:nvPr/>
        </p:nvSpPr>
        <p:spPr>
          <a:xfrm>
            <a:off x="176525" y="1015019"/>
            <a:ext cx="4113034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From the list of numbers, write down: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4   7   9   12   15   21   23   30   36  45 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prime number 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square number _______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triangular number _______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multiple of 10 _______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factor of 8 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B4B0B-C571-054C-7F88-6F4ABD6CA60F}"/>
              </a:ext>
            </a:extLst>
          </p:cNvPr>
          <p:cNvSpPr txBox="1"/>
          <p:nvPr/>
        </p:nvSpPr>
        <p:spPr>
          <a:xfrm>
            <a:off x="4739699" y="1015019"/>
            <a:ext cx="4113034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From the list of numbers, write down: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1   2   4   6   10   15   21  35   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prime number 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square number _______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triangular number _______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multiple of  7  _______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factor of  16  _________</a:t>
            </a:r>
          </a:p>
        </p:txBody>
      </p:sp>
    </p:spTree>
    <p:extLst>
      <p:ext uri="{BB962C8B-B14F-4D97-AF65-F5344CB8AC3E}">
        <p14:creationId xmlns:p14="http://schemas.microsoft.com/office/powerpoint/2010/main" val="47014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1468A-26C1-60FB-D121-0A4614129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AA056F-A61C-037C-D0CD-09D5D2A921C0}"/>
              </a:ext>
            </a:extLst>
          </p:cNvPr>
          <p:cNvSpPr txBox="1"/>
          <p:nvPr/>
        </p:nvSpPr>
        <p:spPr>
          <a:xfrm>
            <a:off x="897467" y="156346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202CD-CBDB-CD54-D270-3AAF9237CF16}"/>
              </a:ext>
            </a:extLst>
          </p:cNvPr>
          <p:cNvSpPr txBox="1"/>
          <p:nvPr/>
        </p:nvSpPr>
        <p:spPr>
          <a:xfrm>
            <a:off x="5588002" y="169333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AAAAAD-105C-32D1-F584-161BD3BDF101}"/>
              </a:ext>
            </a:extLst>
          </p:cNvPr>
          <p:cNvCxnSpPr>
            <a:cxnSpLocks/>
          </p:cNvCxnSpPr>
          <p:nvPr/>
        </p:nvCxnSpPr>
        <p:spPr>
          <a:xfrm>
            <a:off x="-8466" y="77498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41EB6-7B78-23F1-798A-DA4EA81D362F}"/>
              </a:ext>
            </a:extLst>
          </p:cNvPr>
          <p:cNvCxnSpPr>
            <a:cxnSpLocks/>
          </p:cNvCxnSpPr>
          <p:nvPr/>
        </p:nvCxnSpPr>
        <p:spPr>
          <a:xfrm>
            <a:off x="4476566" y="-76200"/>
            <a:ext cx="0" cy="6849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EAEAC8-11A5-C302-A6F5-893A8EBBC8A9}"/>
              </a:ext>
            </a:extLst>
          </p:cNvPr>
          <p:cNvSpPr txBox="1"/>
          <p:nvPr/>
        </p:nvSpPr>
        <p:spPr>
          <a:xfrm>
            <a:off x="176525" y="1015019"/>
            <a:ext cx="411303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From the list of numbers, write down: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4   7   9   12   15   21   23   30   36  45 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prime number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_7 or 23_____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square number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___4, 9 or 36____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triangular number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15, 21, 36 or 45</a:t>
            </a: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multiple of 10   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30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factor of 8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  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587C7-EDFB-9E79-09A7-BC776EBEBA6C}"/>
              </a:ext>
            </a:extLst>
          </p:cNvPr>
          <p:cNvSpPr txBox="1"/>
          <p:nvPr/>
        </p:nvSpPr>
        <p:spPr>
          <a:xfrm>
            <a:off x="4739699" y="1015019"/>
            <a:ext cx="4113034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From the list of numbers, write down: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1   2   4   6   10   15   21  35   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prime number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  2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square number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1 or 4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triangular number 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1, 10 or 21</a:t>
            </a: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multiple of  7 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21 or 35</a:t>
            </a: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en-GB" dirty="0">
                <a:cs typeface="Calibri"/>
              </a:rPr>
              <a:t>A factor of  16 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1, 2 or 4</a:t>
            </a:r>
          </a:p>
        </p:txBody>
      </p:sp>
    </p:spTree>
    <p:extLst>
      <p:ext uri="{BB962C8B-B14F-4D97-AF65-F5344CB8AC3E}">
        <p14:creationId xmlns:p14="http://schemas.microsoft.com/office/powerpoint/2010/main" val="200160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356AB-AE38-124B-D3C0-1DAB3E25F6DA}"/>
              </a:ext>
            </a:extLst>
          </p:cNvPr>
          <p:cNvSpPr txBox="1"/>
          <p:nvPr/>
        </p:nvSpPr>
        <p:spPr>
          <a:xfrm>
            <a:off x="17434" y="39482"/>
            <a:ext cx="356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Fluency practice </a:t>
            </a:r>
            <a:r>
              <a:rPr lang="en-GB" dirty="0"/>
              <a:t>– independent task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13C65-9CF9-FF4A-0628-0A9CB87334B1}"/>
              </a:ext>
            </a:extLst>
          </p:cNvPr>
          <p:cNvSpPr txBox="1"/>
          <p:nvPr/>
        </p:nvSpPr>
        <p:spPr>
          <a:xfrm>
            <a:off x="72284" y="468043"/>
            <a:ext cx="324458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1: </a:t>
            </a:r>
            <a:br>
              <a:rPr lang="en-US" b="1" u="sng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a) List the first ten prime numbers.</a:t>
            </a:r>
            <a:endParaRPr lang="en-US" b="1" u="sng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b) List the first ten square numbers.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c) List the first ten triangular numbers.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0DAB4-EB3F-D3B5-45A1-C3E61716B2FC}"/>
              </a:ext>
            </a:extLst>
          </p:cNvPr>
          <p:cNvSpPr txBox="1"/>
          <p:nvPr/>
        </p:nvSpPr>
        <p:spPr>
          <a:xfrm>
            <a:off x="3418592" y="468042"/>
            <a:ext cx="56441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2: </a:t>
            </a:r>
          </a:p>
          <a:p>
            <a:r>
              <a:rPr lang="en-US" dirty="0">
                <a:ea typeface="Calibri"/>
                <a:cs typeface="Calibri"/>
              </a:rPr>
              <a:t>Are the following numbers prime or not prime?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0CA6E-E33F-33FF-08E9-31A780A2DF3E}"/>
              </a:ext>
            </a:extLst>
          </p:cNvPr>
          <p:cNvSpPr txBox="1"/>
          <p:nvPr/>
        </p:nvSpPr>
        <p:spPr>
          <a:xfrm>
            <a:off x="3421616" y="1514895"/>
            <a:ext cx="561512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3: </a:t>
            </a:r>
          </a:p>
          <a:p>
            <a:r>
              <a:rPr lang="en-US" dirty="0">
                <a:ea typeface="Calibri"/>
                <a:cs typeface="Calibri"/>
              </a:rPr>
              <a:t>From the box, choose:</a:t>
            </a:r>
          </a:p>
          <a:p>
            <a:pPr marL="342900" indent="-342900">
              <a:buAutoNum type="alphaLcParenR"/>
            </a:pPr>
            <a:r>
              <a:rPr lang="en-US" dirty="0">
                <a:ea typeface="Calibri"/>
                <a:cs typeface="Calibri"/>
              </a:rPr>
              <a:t>The smallest prime number.</a:t>
            </a:r>
          </a:p>
          <a:p>
            <a:pPr marL="342900" indent="-342900">
              <a:buAutoNum type="alphaL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lphaLcParenR"/>
            </a:pPr>
            <a:r>
              <a:rPr lang="en-US" dirty="0">
                <a:ea typeface="Calibri"/>
                <a:cs typeface="Calibri"/>
              </a:rPr>
              <a:t>A prime number greater </a:t>
            </a:r>
          </a:p>
          <a:p>
            <a:r>
              <a:rPr lang="en-US" dirty="0">
                <a:ea typeface="Calibri"/>
                <a:cs typeface="Calibri"/>
              </a:rPr>
              <a:t>      than 10.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c) A square number.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d) A triangular number.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43835-191A-25BA-F484-1A861D6FA379}"/>
              </a:ext>
            </a:extLst>
          </p:cNvPr>
          <p:cNvSpPr txBox="1"/>
          <p:nvPr/>
        </p:nvSpPr>
        <p:spPr>
          <a:xfrm>
            <a:off x="3419187" y="4505829"/>
            <a:ext cx="560923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5: </a:t>
            </a:r>
          </a:p>
          <a:p>
            <a:r>
              <a:rPr lang="en-US" dirty="0">
                <a:ea typeface="Calibri"/>
                <a:cs typeface="Calibri"/>
              </a:rPr>
              <a:t>From this box, list the triangular numbers.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2BAD5-7BE3-F7F8-1C96-76A8F891CA62}"/>
              </a:ext>
            </a:extLst>
          </p:cNvPr>
          <p:cNvSpPr txBox="1"/>
          <p:nvPr/>
        </p:nvSpPr>
        <p:spPr>
          <a:xfrm>
            <a:off x="75110" y="3126373"/>
            <a:ext cx="323371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4: </a:t>
            </a:r>
          </a:p>
          <a:p>
            <a:r>
              <a:rPr lang="en-US" dirty="0">
                <a:ea typeface="Calibri"/>
                <a:cs typeface="Calibri"/>
              </a:rPr>
              <a:t>Work out each of the following:</a:t>
            </a:r>
            <a:endParaRPr lang="en-US" b="1" u="sng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lphaLcParenR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BB23E2-441A-D9B5-4D3A-2433656E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73" y="1030642"/>
            <a:ext cx="5552865" cy="335491"/>
          </a:xfrm>
          <a:prstGeom prst="rect">
            <a:avLst/>
          </a:prstGeom>
        </p:spPr>
      </p:pic>
      <p:pic>
        <p:nvPicPr>
          <p:cNvPr id="4" name="Picture 4" descr="A picture containing screenshot, line, number, text&#10;&#10;Description automatically generated">
            <a:extLst>
              <a:ext uri="{FF2B5EF4-FFF2-40B4-BE49-F238E27FC236}">
                <a16:creationId xmlns:a16="http://schemas.microsoft.com/office/drawing/2014/main" id="{1EF09E7A-CE28-39D1-4CB8-E0939B53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43" y="1765566"/>
            <a:ext cx="2524167" cy="199756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B0B96DA-4B03-758A-490A-37DD8E7E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05" y="3840547"/>
            <a:ext cx="419393" cy="53642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0361ED7-9C3D-41F4-83BC-0108BA9C4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76" y="4661019"/>
            <a:ext cx="401980" cy="63767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F3ED541-814C-DCA4-B25D-62596ADA9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8" y="5773534"/>
            <a:ext cx="573975" cy="47708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80686E-64E0-E888-16A9-3D6CD115B7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399" t="-4066" r="366" b="1786"/>
          <a:stretch/>
        </p:blipFill>
        <p:spPr>
          <a:xfrm>
            <a:off x="3613290" y="5130399"/>
            <a:ext cx="2092715" cy="13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4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B502F0-AE0F-B0DC-3253-323230B89786}"/>
              </a:ext>
            </a:extLst>
          </p:cNvPr>
          <p:cNvSpPr txBox="1"/>
          <p:nvPr/>
        </p:nvSpPr>
        <p:spPr>
          <a:xfrm>
            <a:off x="398468" y="1249620"/>
            <a:ext cx="567162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Which of these expression have 2x as a factor? 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Estimate the probability marked on the probability scale. 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Use estimate to decide the correct answer to 3.7 x 19.6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Calculate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dirty="0">
                <a:ea typeface="Calibri"/>
                <a:cs typeface="Calibri"/>
              </a:rPr>
              <a:t>Is 64 a multiple of 8, explain your answer</a:t>
            </a:r>
          </a:p>
          <a:p>
            <a:pPr marL="342900" indent="-342900">
              <a:buAutoNum type="arabicParenR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309303" y="114024"/>
            <a:ext cx="4655396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 Bold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sz="2215" dirty="0">
                <a:solidFill>
                  <a:srgbClr val="FF0000"/>
                </a:solidFill>
                <a:latin typeface="+mn-lt"/>
              </a:rPr>
              <a:t>Do Now – Please mark your answers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FB64A8C-21AF-E43B-977C-F85B9DA61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72" t="74201" r="53768" b="13759"/>
          <a:stretch/>
        </p:blipFill>
        <p:spPr>
          <a:xfrm>
            <a:off x="1727604" y="4545743"/>
            <a:ext cx="1510085" cy="505792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4DA5CCD-ADEA-9EEF-7008-BC86D5260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0" t="14734" r="33434" b="75404"/>
          <a:stretch/>
        </p:blipFill>
        <p:spPr>
          <a:xfrm>
            <a:off x="851152" y="1862177"/>
            <a:ext cx="4531038" cy="49611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BC24CA13-9E16-4366-C6EC-DF184B05E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91" t="62054" r="23885" b="29728"/>
          <a:stretch/>
        </p:blipFill>
        <p:spPr>
          <a:xfrm>
            <a:off x="1275823" y="3669291"/>
            <a:ext cx="4525095" cy="432675"/>
          </a:xfrm>
          <a:prstGeom prst="rect">
            <a:avLst/>
          </a:prstGeom>
        </p:spPr>
      </p:pic>
      <p:pic>
        <p:nvPicPr>
          <p:cNvPr id="19" name="Picture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3E9FEB1C-B578-A4C3-051F-D6EED891E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12" y="2466596"/>
            <a:ext cx="3447974" cy="876679"/>
          </a:xfrm>
          <a:prstGeom prst="rect">
            <a:avLst/>
          </a:prstGeom>
        </p:spPr>
      </p:pic>
      <p:pic>
        <p:nvPicPr>
          <p:cNvPr id="20" name="Picture 20" descr="Logo&#10;&#10;Description automatically generated">
            <a:extLst>
              <a:ext uri="{FF2B5EF4-FFF2-40B4-BE49-F238E27FC236}">
                <a16:creationId xmlns:a16="http://schemas.microsoft.com/office/drawing/2014/main" id="{6F2BE12A-C3B9-2079-BE64-2379A3764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191" y="1285979"/>
            <a:ext cx="2743200" cy="852523"/>
          </a:xfrm>
          <a:prstGeom prst="rect">
            <a:avLst/>
          </a:prstGeom>
        </p:spPr>
      </p:pic>
      <p:pic>
        <p:nvPicPr>
          <p:cNvPr id="21" name="Picture 2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5965E2B5-CF2A-3B0D-1D82-276FBD379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898" y="2443038"/>
            <a:ext cx="2743200" cy="978010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178DD8F3-42AE-AAA3-414A-2B0391B4F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6542" y="4409616"/>
            <a:ext cx="2743200" cy="7855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063712-33DD-A613-D078-A646FE99E899}"/>
              </a:ext>
            </a:extLst>
          </p:cNvPr>
          <p:cNvSpPr txBox="1"/>
          <p:nvPr/>
        </p:nvSpPr>
        <p:spPr>
          <a:xfrm>
            <a:off x="4775901" y="5397323"/>
            <a:ext cx="33341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</a:rPr>
              <a:t>Yes because 8 x 8 = 64</a:t>
            </a:r>
            <a:endParaRPr lang="en-US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DA6D5A-88F8-B3F2-A839-E2E94925DEF0}"/>
              </a:ext>
            </a:extLst>
          </p:cNvPr>
          <p:cNvSpPr/>
          <p:nvPr/>
        </p:nvSpPr>
        <p:spPr>
          <a:xfrm>
            <a:off x="2867891" y="3739825"/>
            <a:ext cx="1339071" cy="5168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10 Jan 2025 at 09:29:20">
            <a:hlinkClick r:id="" action="ppaction://media"/>
            <a:extLst>
              <a:ext uri="{FF2B5EF4-FFF2-40B4-BE49-F238E27FC236}">
                <a16:creationId xmlns:a16="http://schemas.microsoft.com/office/drawing/2014/main" id="{170A44D7-CA67-0589-CACF-CCAEC9177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2286" y="2892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2544C-5F66-99FE-648B-5B0BE3543A3D}"/>
              </a:ext>
            </a:extLst>
          </p:cNvPr>
          <p:cNvSpPr txBox="1"/>
          <p:nvPr/>
        </p:nvSpPr>
        <p:spPr>
          <a:xfrm>
            <a:off x="133350" y="163143"/>
            <a:ext cx="541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Fluency answers </a:t>
            </a:r>
            <a:r>
              <a:rPr lang="en-GB" dirty="0"/>
              <a:t>– please mark your work in purple pen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26764-20DF-2E37-A8FA-F3EB40F7A642}"/>
              </a:ext>
            </a:extLst>
          </p:cNvPr>
          <p:cNvSpPr txBox="1"/>
          <p:nvPr/>
        </p:nvSpPr>
        <p:spPr>
          <a:xfrm>
            <a:off x="72284" y="468043"/>
            <a:ext cx="331507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1: </a:t>
            </a:r>
            <a:br>
              <a:rPr lang="en-US" b="1" u="sng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a) List the first ten prime numbers.</a:t>
            </a:r>
            <a:endParaRPr lang="en-US" b="1" u="sng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2, 3, 5, 7, 11, 13, 17, 19, 23, 29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b) List the first ten square numbers. </a:t>
            </a:r>
          </a:p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1, 4, 9, 16, 25, 36, 49, 64, 81, 100</a:t>
            </a:r>
          </a:p>
          <a:p>
            <a:r>
              <a:rPr lang="en-US" dirty="0">
                <a:ea typeface="Calibri"/>
                <a:cs typeface="Calibri"/>
              </a:rPr>
              <a:t>c) List the first seven triangular numbers.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1, 3, 6, 10, 15, 21, 28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C8C41-5FD3-D023-5812-64D3DA0DB077}"/>
              </a:ext>
            </a:extLst>
          </p:cNvPr>
          <p:cNvSpPr txBox="1"/>
          <p:nvPr/>
        </p:nvSpPr>
        <p:spPr>
          <a:xfrm>
            <a:off x="3418592" y="468042"/>
            <a:ext cx="56441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2: </a:t>
            </a:r>
          </a:p>
          <a:p>
            <a:r>
              <a:rPr lang="en-US" dirty="0">
                <a:ea typeface="Calibri"/>
                <a:cs typeface="Calibri"/>
              </a:rPr>
              <a:t>Are the following numbers prime or not prime?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029C6-B9E5-A38D-0B35-7E22350EDDAC}"/>
              </a:ext>
            </a:extLst>
          </p:cNvPr>
          <p:cNvSpPr txBox="1"/>
          <p:nvPr/>
        </p:nvSpPr>
        <p:spPr>
          <a:xfrm>
            <a:off x="3421616" y="1514895"/>
            <a:ext cx="561512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3: </a:t>
            </a:r>
          </a:p>
          <a:p>
            <a:r>
              <a:rPr lang="en-US" dirty="0">
                <a:ea typeface="Calibri"/>
                <a:cs typeface="Calibri"/>
              </a:rPr>
              <a:t>From the box, choose:</a:t>
            </a:r>
          </a:p>
          <a:p>
            <a:pPr marL="342900" indent="-342900">
              <a:buAutoNum type="alphaLcParenR"/>
            </a:pPr>
            <a:r>
              <a:rPr lang="en-US" dirty="0">
                <a:ea typeface="Calibri"/>
                <a:cs typeface="Calibri"/>
              </a:rPr>
              <a:t>The smallest prime number.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2</a:t>
            </a:r>
          </a:p>
          <a:p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lphaLcParenR"/>
            </a:pPr>
            <a:r>
              <a:rPr lang="en-US" dirty="0">
                <a:ea typeface="Calibri"/>
                <a:cs typeface="Calibri"/>
              </a:rPr>
              <a:t>A prime number greater </a:t>
            </a:r>
          </a:p>
          <a:p>
            <a:r>
              <a:rPr lang="en-US" dirty="0">
                <a:ea typeface="Calibri"/>
                <a:cs typeface="Calibri"/>
              </a:rPr>
              <a:t>      than 10.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17, 19, 101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c) A square number.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1, 9, 81, 100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944AF-26BE-0FE6-F631-3875783874D1}"/>
              </a:ext>
            </a:extLst>
          </p:cNvPr>
          <p:cNvSpPr txBox="1"/>
          <p:nvPr/>
        </p:nvSpPr>
        <p:spPr>
          <a:xfrm>
            <a:off x="3419187" y="3982164"/>
            <a:ext cx="560923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5: </a:t>
            </a:r>
          </a:p>
          <a:p>
            <a:r>
              <a:rPr lang="en-US" dirty="0">
                <a:ea typeface="Calibri"/>
                <a:cs typeface="Calibri"/>
              </a:rPr>
              <a:t>From this box, list the triangular numbers.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                                     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3, 10, 36</a:t>
            </a:r>
          </a:p>
          <a:p>
            <a:r>
              <a:rPr lang="en-US" dirty="0">
                <a:ea typeface="Calibri"/>
                <a:cs typeface="Calibri"/>
              </a:rPr>
              <a:t>                                 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B56C4-1E09-BBB6-E46E-53C2948411B6}"/>
              </a:ext>
            </a:extLst>
          </p:cNvPr>
          <p:cNvSpPr txBox="1"/>
          <p:nvPr/>
        </p:nvSpPr>
        <p:spPr>
          <a:xfrm>
            <a:off x="75110" y="3126373"/>
            <a:ext cx="323371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4: </a:t>
            </a:r>
          </a:p>
          <a:p>
            <a:r>
              <a:rPr lang="en-US" dirty="0">
                <a:ea typeface="Calibri"/>
                <a:cs typeface="Calibri"/>
              </a:rPr>
              <a:t>Work out each of the following:</a:t>
            </a:r>
            <a:endParaRPr lang="en-US" b="1" u="sng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lphaLcParenR"/>
            </a:pPr>
            <a:r>
              <a:rPr lang="en-US" dirty="0">
                <a:ea typeface="Calibri"/>
                <a:cs typeface="Calibri"/>
              </a:rPr>
              <a:t>   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25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           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81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             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121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816C8EA-7F43-79AA-2051-BD26D877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73" y="1030642"/>
            <a:ext cx="5552865" cy="335491"/>
          </a:xfrm>
          <a:prstGeom prst="rect">
            <a:avLst/>
          </a:prstGeom>
        </p:spPr>
      </p:pic>
      <p:pic>
        <p:nvPicPr>
          <p:cNvPr id="17" name="Picture 4" descr="A picture containing screenshot, line, number, text&#10;&#10;Description automatically generated">
            <a:extLst>
              <a:ext uri="{FF2B5EF4-FFF2-40B4-BE49-F238E27FC236}">
                <a16:creationId xmlns:a16="http://schemas.microsoft.com/office/drawing/2014/main" id="{EE882718-70E1-8344-C505-952DCAE79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357" y="1765566"/>
            <a:ext cx="1607753" cy="128256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DBFD5978-8826-8619-F09A-797EF7E36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2" y="3840547"/>
            <a:ext cx="419393" cy="536421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437235A2-8007-856D-474A-B78252D67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76" y="4661019"/>
            <a:ext cx="401980" cy="63767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E287014E-8211-7078-5B4B-0621F56AD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78" y="5773534"/>
            <a:ext cx="573975" cy="477089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343A2885-2A2C-13BA-AB32-CD90A22CAF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399" t="-4066" r="366" b="1786"/>
          <a:stretch/>
        </p:blipFill>
        <p:spPr>
          <a:xfrm>
            <a:off x="6674717" y="4737650"/>
            <a:ext cx="2092715" cy="13777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59C078-00A5-8104-A655-8CB71327E436}"/>
              </a:ext>
            </a:extLst>
          </p:cNvPr>
          <p:cNvSpPr txBox="1"/>
          <p:nvPr/>
        </p:nvSpPr>
        <p:spPr>
          <a:xfrm>
            <a:off x="4088617" y="1037260"/>
            <a:ext cx="4531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solidFill>
                  <a:srgbClr val="FF0000"/>
                </a:solidFill>
                <a:cs typeface="Calibri"/>
              </a:rPr>
              <a:t>yes</a:t>
            </a:r>
            <a:endParaRPr lang="en-GB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0B32BA-68D4-CB0F-573A-4ADA33582B17}"/>
              </a:ext>
            </a:extLst>
          </p:cNvPr>
          <p:cNvSpPr txBox="1"/>
          <p:nvPr/>
        </p:nvSpPr>
        <p:spPr>
          <a:xfrm>
            <a:off x="6878140" y="996977"/>
            <a:ext cx="4531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solidFill>
                  <a:srgbClr val="FF0000"/>
                </a:solidFill>
                <a:cs typeface="Calibri"/>
              </a:rPr>
              <a:t>yes</a:t>
            </a:r>
            <a:endParaRPr lang="en-GB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1F841-160F-E895-4913-C09BD462B0F1}"/>
              </a:ext>
            </a:extLst>
          </p:cNvPr>
          <p:cNvSpPr txBox="1"/>
          <p:nvPr/>
        </p:nvSpPr>
        <p:spPr>
          <a:xfrm>
            <a:off x="7814696" y="996977"/>
            <a:ext cx="4531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solidFill>
                  <a:srgbClr val="FF0000"/>
                </a:solidFill>
                <a:cs typeface="Calibri"/>
              </a:rPr>
              <a:t>yes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16C7B-0175-689A-3188-E0C21C40FF48}"/>
              </a:ext>
            </a:extLst>
          </p:cNvPr>
          <p:cNvSpPr txBox="1"/>
          <p:nvPr/>
        </p:nvSpPr>
        <p:spPr>
          <a:xfrm>
            <a:off x="4954678" y="986907"/>
            <a:ext cx="4531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>
                <a:solidFill>
                  <a:srgbClr val="FF0000"/>
                </a:solidFill>
                <a:cs typeface="Calibri"/>
              </a:rPr>
              <a:t>no</a:t>
            </a:r>
            <a:endParaRPr lang="en-GB" sz="1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589D4A-032A-F13C-D032-8D97113C8AD3}"/>
              </a:ext>
            </a:extLst>
          </p:cNvPr>
          <p:cNvSpPr txBox="1"/>
          <p:nvPr/>
        </p:nvSpPr>
        <p:spPr>
          <a:xfrm>
            <a:off x="5921444" y="986906"/>
            <a:ext cx="4531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>
                <a:solidFill>
                  <a:srgbClr val="FF0000"/>
                </a:solidFill>
                <a:cs typeface="Calibri"/>
              </a:rPr>
              <a:t>no</a:t>
            </a:r>
            <a:endParaRPr lang="en-GB" sz="1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837EAD-0D9A-4CDB-1C9F-F98360D8595D}"/>
              </a:ext>
            </a:extLst>
          </p:cNvPr>
          <p:cNvSpPr txBox="1"/>
          <p:nvPr/>
        </p:nvSpPr>
        <p:spPr>
          <a:xfrm>
            <a:off x="8721039" y="986906"/>
            <a:ext cx="4531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>
                <a:solidFill>
                  <a:srgbClr val="FF0000"/>
                </a:solidFill>
                <a:cs typeface="Calibri"/>
              </a:rPr>
              <a:t>no</a:t>
            </a:r>
            <a:endParaRPr lang="en-GB" sz="1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80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852E66-CA59-4195-9612-9DD7CD14CBD4}"/>
              </a:ext>
            </a:extLst>
          </p:cNvPr>
          <p:cNvSpPr txBox="1"/>
          <p:nvPr/>
        </p:nvSpPr>
        <p:spPr>
          <a:xfrm>
            <a:off x="897467" y="156346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65D2A-E01E-4428-B88F-B09A0C7A979D}"/>
              </a:ext>
            </a:extLst>
          </p:cNvPr>
          <p:cNvSpPr txBox="1"/>
          <p:nvPr/>
        </p:nvSpPr>
        <p:spPr>
          <a:xfrm>
            <a:off x="5588002" y="169333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3C90A2-B1F0-488B-874E-86CEF0A0184E}"/>
              </a:ext>
            </a:extLst>
          </p:cNvPr>
          <p:cNvCxnSpPr>
            <a:cxnSpLocks/>
          </p:cNvCxnSpPr>
          <p:nvPr/>
        </p:nvCxnSpPr>
        <p:spPr>
          <a:xfrm>
            <a:off x="-8466" y="77498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42220C-CE9E-4FD5-9278-213F94DC1DD8}"/>
              </a:ext>
            </a:extLst>
          </p:cNvPr>
          <p:cNvCxnSpPr>
            <a:cxnSpLocks/>
          </p:cNvCxnSpPr>
          <p:nvPr/>
        </p:nvCxnSpPr>
        <p:spPr>
          <a:xfrm flipH="1">
            <a:off x="4368800" y="-76200"/>
            <a:ext cx="59267" cy="6934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2314966F-8FAE-0B3F-9007-2AC0A2FD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885713"/>
            <a:ext cx="4234068" cy="1725341"/>
          </a:xfrm>
          <a:prstGeom prst="rect">
            <a:avLst/>
          </a:prstGeom>
        </p:spPr>
      </p:pic>
      <p:pic>
        <p:nvPicPr>
          <p:cNvPr id="5" name="Picture 4" descr="A picture containing text, cartoon, screenshot, design&#10;&#10;Description automatically generated">
            <a:extLst>
              <a:ext uri="{FF2B5EF4-FFF2-40B4-BE49-F238E27FC236}">
                <a16:creationId xmlns:a16="http://schemas.microsoft.com/office/drawing/2014/main" id="{1F7A1A84-7855-C89C-27CA-D2A2D9D40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71" y="885713"/>
            <a:ext cx="4234068" cy="1725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875CE0-4A2B-5A58-07FF-E6017B64AAFD}"/>
              </a:ext>
            </a:extLst>
          </p:cNvPr>
          <p:cNvSpPr/>
          <p:nvPr/>
        </p:nvSpPr>
        <p:spPr>
          <a:xfrm>
            <a:off x="6066484" y="1444788"/>
            <a:ext cx="354194" cy="191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Calibri"/>
              </a:rPr>
              <a:t>15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29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7167-9363-8AAD-5084-2668F1D19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57402E-57AE-8256-3547-D4767AB8963E}"/>
              </a:ext>
            </a:extLst>
          </p:cNvPr>
          <p:cNvSpPr txBox="1"/>
          <p:nvPr/>
        </p:nvSpPr>
        <p:spPr>
          <a:xfrm>
            <a:off x="897467" y="156346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5A230-7CF0-1FC5-FF2D-1C73BEE588E0}"/>
              </a:ext>
            </a:extLst>
          </p:cNvPr>
          <p:cNvSpPr txBox="1"/>
          <p:nvPr/>
        </p:nvSpPr>
        <p:spPr>
          <a:xfrm>
            <a:off x="5588002" y="169333"/>
            <a:ext cx="257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AE8539-8D74-0EB3-D9C6-91320C1CEA1F}"/>
              </a:ext>
            </a:extLst>
          </p:cNvPr>
          <p:cNvCxnSpPr>
            <a:cxnSpLocks/>
          </p:cNvCxnSpPr>
          <p:nvPr/>
        </p:nvCxnSpPr>
        <p:spPr>
          <a:xfrm>
            <a:off x="-8466" y="77498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692C1E-734B-FAA6-CE3B-F6799F1DC9B5}"/>
              </a:ext>
            </a:extLst>
          </p:cNvPr>
          <p:cNvCxnSpPr>
            <a:cxnSpLocks/>
          </p:cNvCxnSpPr>
          <p:nvPr/>
        </p:nvCxnSpPr>
        <p:spPr>
          <a:xfrm flipH="1">
            <a:off x="4368800" y="-76200"/>
            <a:ext cx="59267" cy="6934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A11C900A-374A-A6C9-BB9B-83D7D01F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885713"/>
            <a:ext cx="4234068" cy="1725341"/>
          </a:xfrm>
          <a:prstGeom prst="rect">
            <a:avLst/>
          </a:prstGeom>
        </p:spPr>
      </p:pic>
      <p:pic>
        <p:nvPicPr>
          <p:cNvPr id="5" name="Picture 4" descr="A picture containing text, cartoon, screenshot, design&#10;&#10;Description automatically generated">
            <a:extLst>
              <a:ext uri="{FF2B5EF4-FFF2-40B4-BE49-F238E27FC236}">
                <a16:creationId xmlns:a16="http://schemas.microsoft.com/office/drawing/2014/main" id="{22933AB0-BE99-3880-C244-4C28B578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71" y="885713"/>
            <a:ext cx="4234068" cy="1725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731D3B-4501-488E-DEDD-DE21DB8263BB}"/>
              </a:ext>
            </a:extLst>
          </p:cNvPr>
          <p:cNvSpPr/>
          <p:nvPr/>
        </p:nvSpPr>
        <p:spPr>
          <a:xfrm>
            <a:off x="6066484" y="1444788"/>
            <a:ext cx="354194" cy="191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Calibri"/>
              </a:rPr>
              <a:t>15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4CCAC-4689-996B-E611-DF40A3C81F9F}"/>
              </a:ext>
            </a:extLst>
          </p:cNvPr>
          <p:cNvSpPr txBox="1"/>
          <p:nvPr/>
        </p:nvSpPr>
        <p:spPr>
          <a:xfrm>
            <a:off x="212436" y="3509818"/>
            <a:ext cx="30524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Prime numbers: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2, 5, 7, 9, 11, 13, 17, 19, 23, 29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Options: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23 + 7        </a:t>
            </a:r>
          </a:p>
          <a:p>
            <a:r>
              <a:rPr lang="en-GB" dirty="0">
                <a:solidFill>
                  <a:srgbClr val="FF0000"/>
                </a:solidFill>
              </a:rPr>
              <a:t>11 + 19</a:t>
            </a:r>
          </a:p>
          <a:p>
            <a:r>
              <a:rPr lang="en-GB" dirty="0">
                <a:solidFill>
                  <a:srgbClr val="FF0000"/>
                </a:solidFill>
              </a:rPr>
              <a:t>13 + 17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1347C-0359-5F5A-B351-9196DE0C19D9}"/>
              </a:ext>
            </a:extLst>
          </p:cNvPr>
          <p:cNvSpPr txBox="1"/>
          <p:nvPr/>
        </p:nvSpPr>
        <p:spPr>
          <a:xfrm>
            <a:off x="5255581" y="3509818"/>
            <a:ext cx="30524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Prime numbers: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2, 5, 7, 9, 11, 13, 17, 19, 23, 29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Option: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2 + 13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356AB-AE38-124B-D3C0-1DAB3E25F6DA}"/>
              </a:ext>
            </a:extLst>
          </p:cNvPr>
          <p:cNvSpPr txBox="1"/>
          <p:nvPr/>
        </p:nvSpPr>
        <p:spPr>
          <a:xfrm>
            <a:off x="133350" y="163143"/>
            <a:ext cx="584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Reasoning and Problem Solving practice </a:t>
            </a:r>
            <a:r>
              <a:rPr lang="en-GB" dirty="0"/>
              <a:t>– independent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0674-B831-F6A6-4440-5C1DF919FB99}"/>
              </a:ext>
            </a:extLst>
          </p:cNvPr>
          <p:cNvSpPr txBox="1"/>
          <p:nvPr/>
        </p:nvSpPr>
        <p:spPr>
          <a:xfrm>
            <a:off x="93460" y="1555616"/>
            <a:ext cx="5649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7: </a:t>
            </a: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E96A6-70C5-7631-09FC-B690193D290A}"/>
              </a:ext>
            </a:extLst>
          </p:cNvPr>
          <p:cNvSpPr txBox="1"/>
          <p:nvPr/>
        </p:nvSpPr>
        <p:spPr>
          <a:xfrm>
            <a:off x="90356" y="5536998"/>
            <a:ext cx="56309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9: </a:t>
            </a:r>
          </a:p>
          <a:p>
            <a:r>
              <a:rPr lang="en-US" dirty="0">
                <a:ea typeface="Calibri"/>
                <a:cs typeface="Calibri"/>
              </a:rPr>
              <a:t>Evie says "all prime numbers are odd". Explain why Evie is wrong. 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C6B32E-27DC-683B-4B87-A7F9D8CCC4F8}"/>
              </a:ext>
            </a:extLst>
          </p:cNvPr>
          <p:cNvSpPr txBox="1"/>
          <p:nvPr/>
        </p:nvSpPr>
        <p:spPr>
          <a:xfrm>
            <a:off x="5855048" y="937892"/>
            <a:ext cx="319136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ea typeface="Calibri"/>
                <a:cs typeface="Calibri"/>
              </a:rPr>
              <a:t>Question</a:t>
            </a:r>
            <a:r>
              <a:rPr lang="en-US" b="1" u="sng" dirty="0">
                <a:ea typeface="Calibri"/>
                <a:cs typeface="Calibri"/>
              </a:rPr>
              <a:t> 10: </a:t>
            </a:r>
          </a:p>
          <a:p>
            <a:r>
              <a:rPr lang="en-US" dirty="0">
                <a:ea typeface="Calibri"/>
                <a:cs typeface="Calibri"/>
              </a:rPr>
              <a:t>Tom says "if you square a number, the answer is always bigger". Show that Tom is incorrect using two different examples. 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40B8F-3F99-96C6-5F31-18C541D4C214}"/>
              </a:ext>
            </a:extLst>
          </p:cNvPr>
          <p:cNvSpPr txBox="1"/>
          <p:nvPr/>
        </p:nvSpPr>
        <p:spPr>
          <a:xfrm>
            <a:off x="90355" y="2871505"/>
            <a:ext cx="563096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8: 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C252D-2C23-9076-1FE7-F3B6F3910F95}"/>
              </a:ext>
            </a:extLst>
          </p:cNvPr>
          <p:cNvSpPr txBox="1"/>
          <p:nvPr/>
        </p:nvSpPr>
        <p:spPr>
          <a:xfrm>
            <a:off x="63248" y="513220"/>
            <a:ext cx="44563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6: </a:t>
            </a:r>
          </a:p>
          <a:p>
            <a:r>
              <a:rPr lang="en-US" dirty="0">
                <a:ea typeface="Calibri"/>
                <a:cs typeface="Calibri"/>
              </a:rPr>
              <a:t>Write two numbers that are triangular and square numbers.</a:t>
            </a:r>
          </a:p>
        </p:txBody>
      </p:sp>
      <p:pic>
        <p:nvPicPr>
          <p:cNvPr id="3" name="Picture 4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6446F054-5D00-C2FD-4774-CDF4E83C6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62" y="1589845"/>
            <a:ext cx="4044322" cy="1130277"/>
          </a:xfrm>
          <a:prstGeom prst="rect">
            <a:avLst/>
          </a:prstGeom>
        </p:spPr>
      </p:pic>
      <p:pic>
        <p:nvPicPr>
          <p:cNvPr id="5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7F9D82F-2CC3-464E-E9F9-2FCB1EFE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21" y="3050296"/>
            <a:ext cx="4206962" cy="23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4A21D1-D048-2DB1-E39D-808E74F31606}"/>
              </a:ext>
            </a:extLst>
          </p:cNvPr>
          <p:cNvSpPr/>
          <p:nvPr/>
        </p:nvSpPr>
        <p:spPr>
          <a:xfrm>
            <a:off x="563848" y="131001"/>
            <a:ext cx="267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Please mark your answers</a:t>
            </a:r>
            <a:endParaRPr lang="en-GB" b="1" u="sng" dirty="0"/>
          </a:p>
        </p:txBody>
      </p:sp>
      <p:pic>
        <p:nvPicPr>
          <p:cNvPr id="2" name="Picture 2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8EB0E62-633A-1CD1-C90B-A6CA1040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64" y="4091018"/>
            <a:ext cx="3872646" cy="2136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BCBC9-4EC4-FF27-05A2-7B9F885445B6}"/>
              </a:ext>
            </a:extLst>
          </p:cNvPr>
          <p:cNvSpPr txBox="1"/>
          <p:nvPr/>
        </p:nvSpPr>
        <p:spPr>
          <a:xfrm>
            <a:off x="63248" y="513220"/>
            <a:ext cx="44563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6: </a:t>
            </a:r>
          </a:p>
          <a:p>
            <a:r>
              <a:rPr lang="en-US" dirty="0">
                <a:ea typeface="Calibri"/>
                <a:cs typeface="Calibri"/>
              </a:rPr>
              <a:t>Write two numbers that are triangular and square numbers.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1, 36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81C2B-DDA9-798F-355A-5A75982DD519}"/>
              </a:ext>
            </a:extLst>
          </p:cNvPr>
          <p:cNvSpPr txBox="1"/>
          <p:nvPr/>
        </p:nvSpPr>
        <p:spPr>
          <a:xfrm>
            <a:off x="90355" y="4037093"/>
            <a:ext cx="529665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8: 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9F8AC-7D57-9525-547D-CF8901AEF3E5}"/>
              </a:ext>
            </a:extLst>
          </p:cNvPr>
          <p:cNvSpPr txBox="1"/>
          <p:nvPr/>
        </p:nvSpPr>
        <p:spPr>
          <a:xfrm>
            <a:off x="93460" y="1564651"/>
            <a:ext cx="620020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7: </a:t>
            </a: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  <a:p>
            <a:endParaRPr lang="en-US" b="1" u="sng" dirty="0">
              <a:ea typeface="Calibri"/>
              <a:cs typeface="Calibri"/>
            </a:endParaRPr>
          </a:p>
        </p:txBody>
      </p:sp>
      <p:pic>
        <p:nvPicPr>
          <p:cNvPr id="11" name="Picture 11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312B98B1-ACF2-D0B2-309C-79769A5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215" y="1660644"/>
            <a:ext cx="4839452" cy="20639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E97F04-46D1-9BA5-65B2-E38CFCC0C29F}"/>
              </a:ext>
            </a:extLst>
          </p:cNvPr>
          <p:cNvSpPr txBox="1"/>
          <p:nvPr/>
        </p:nvSpPr>
        <p:spPr>
          <a:xfrm>
            <a:off x="6424292" y="314437"/>
            <a:ext cx="266730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Question 9: </a:t>
            </a:r>
          </a:p>
          <a:p>
            <a:r>
              <a:rPr lang="en-US" dirty="0">
                <a:ea typeface="Calibri"/>
                <a:cs typeface="Calibri"/>
              </a:rPr>
              <a:t>Evie says "all prime numbers are odd". Explain why Evie is wrong.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Because 2 is a prime number and it is even.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AA172-3CFF-FDDC-DB79-0C63CC544EDB}"/>
              </a:ext>
            </a:extLst>
          </p:cNvPr>
          <p:cNvSpPr txBox="1"/>
          <p:nvPr/>
        </p:nvSpPr>
        <p:spPr>
          <a:xfrm>
            <a:off x="6505609" y="2329370"/>
            <a:ext cx="229684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ea typeface="Calibri"/>
                <a:cs typeface="Calibri"/>
              </a:rPr>
              <a:t>Question</a:t>
            </a:r>
            <a:r>
              <a:rPr lang="en-US" b="1" u="sng" dirty="0">
                <a:ea typeface="Calibri"/>
                <a:cs typeface="Calibri"/>
              </a:rPr>
              <a:t> 10: </a:t>
            </a:r>
          </a:p>
          <a:p>
            <a:r>
              <a:rPr lang="en-US" dirty="0">
                <a:ea typeface="Calibri"/>
                <a:cs typeface="Calibri"/>
              </a:rPr>
              <a:t>Tom says "if you square a number, the answer is always bigger". Show that Tom is incorrect using two different examples. 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6432BF63-BCD0-AD27-92A1-4E806F353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3" t="8571" r="58259"/>
          <a:stretch/>
        </p:blipFill>
        <p:spPr>
          <a:xfrm>
            <a:off x="6606811" y="4651722"/>
            <a:ext cx="1700968" cy="283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1B1D78-4278-01DE-9C9C-97D8091F2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61" r="-223" b="2857"/>
          <a:stretch/>
        </p:blipFill>
        <p:spPr>
          <a:xfrm>
            <a:off x="6642953" y="5058323"/>
            <a:ext cx="2090018" cy="3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F522A5-CC0D-5463-5A4D-54A59F28D09C}"/>
              </a:ext>
            </a:extLst>
          </p:cNvPr>
          <p:cNvSpPr txBox="1"/>
          <p:nvPr/>
        </p:nvSpPr>
        <p:spPr>
          <a:xfrm>
            <a:off x="2896152" y="213063"/>
            <a:ext cx="290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Thinking task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2D8AEB-006B-86C8-27A8-7BB67464D8FF}"/>
              </a:ext>
            </a:extLst>
          </p:cNvPr>
          <p:cNvSpPr/>
          <p:nvPr/>
        </p:nvSpPr>
        <p:spPr>
          <a:xfrm>
            <a:off x="73765" y="976543"/>
            <a:ext cx="2998197" cy="43766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Task A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ea typeface="Calibri"/>
                <a:cs typeface="Calibri"/>
              </a:rPr>
              <a:t>1 is a prime number as it has two factors of 1 and itself.</a:t>
            </a:r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ea typeface="Calibri"/>
                <a:cs typeface="Calibri"/>
              </a:rPr>
              <a:t>True or false?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FDCA06-DFDC-9E77-3BCF-6DD7BD361996}"/>
              </a:ext>
            </a:extLst>
          </p:cNvPr>
          <p:cNvSpPr/>
          <p:nvPr/>
        </p:nvSpPr>
        <p:spPr>
          <a:xfrm>
            <a:off x="3248799" y="976543"/>
            <a:ext cx="5510137" cy="44760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Task B</a:t>
            </a:r>
            <a:endParaRPr lang="en-GB" b="1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GB" sz="36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3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9FFEC32F-F2C0-1026-6584-BC79EB179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792" y="1625998"/>
            <a:ext cx="5390623" cy="1645287"/>
          </a:xfrm>
          <a:prstGeom prst="rect">
            <a:avLst/>
          </a:prstGeom>
        </p:spPr>
      </p:pic>
      <p:pic>
        <p:nvPicPr>
          <p:cNvPr id="6" name="Audio Recording 10 Jan 2025 at 09:36:49">
            <a:hlinkClick r:id="" action="ppaction://media"/>
            <a:extLst>
              <a:ext uri="{FF2B5EF4-FFF2-40B4-BE49-F238E27FC236}">
                <a16:creationId xmlns:a16="http://schemas.microsoft.com/office/drawing/2014/main" id="{1067565E-C507-86D7-47AB-AB20DB95B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257" y="58814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131A-F811-E9F7-9009-C9F2D4EC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ed and orange text with colorful dots around it&#10;&#10;Description automatically generated">
            <a:extLst>
              <a:ext uri="{FF2B5EF4-FFF2-40B4-BE49-F238E27FC236}">
                <a16:creationId xmlns:a16="http://schemas.microsoft.com/office/drawing/2014/main" id="{E9834789-CE89-BBA3-0149-522E34147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5750" y="1061641"/>
            <a:ext cx="2127250" cy="2127250"/>
          </a:xfrm>
        </p:spPr>
      </p:pic>
      <p:pic>
        <p:nvPicPr>
          <p:cNvPr id="7" name="Picture 6" descr="A red stamp with text&#10;&#10;Description automatically generated">
            <a:extLst>
              <a:ext uri="{FF2B5EF4-FFF2-40B4-BE49-F238E27FC236}">
                <a16:creationId xmlns:a16="http://schemas.microsoft.com/office/drawing/2014/main" id="{16FBB686-71CC-EA84-3AA0-4E6881A23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78200" y="2384761"/>
            <a:ext cx="4013200" cy="2966789"/>
          </a:xfrm>
          <a:prstGeom prst="rect">
            <a:avLst/>
          </a:prstGeom>
        </p:spPr>
      </p:pic>
      <p:pic>
        <p:nvPicPr>
          <p:cNvPr id="3" name="Audio Recording 10 Jan 2025 at 09:37:35">
            <a:hlinkClick r:id="" action="ppaction://media"/>
            <a:extLst>
              <a:ext uri="{FF2B5EF4-FFF2-40B4-BE49-F238E27FC236}">
                <a16:creationId xmlns:a16="http://schemas.microsoft.com/office/drawing/2014/main" id="{80299571-8128-DBEA-3D22-5B2FC1031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1543" y="333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DFA0-63DC-D985-B79E-1DD59293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07F2-7363-EF54-866C-E42AF9E3F1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Use the link below to watch the video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Sum7.5.3 - Recognise and identify prime numbers on Vimeo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82571-26E4-400C-7E27-12D5A68A2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Whilst watching the video complete the questions given and the worksheet on paper.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Give yourself 15 minutes to complete as much of the worksheet as you can and then mark your work using the answers provided.</a:t>
            </a:r>
          </a:p>
        </p:txBody>
      </p:sp>
      <p:pic>
        <p:nvPicPr>
          <p:cNvPr id="5" name="Audio Recording 10 Jan 2025 at 09:31:15">
            <a:hlinkClick r:id="" action="ppaction://media"/>
            <a:extLst>
              <a:ext uri="{FF2B5EF4-FFF2-40B4-BE49-F238E27FC236}">
                <a16:creationId xmlns:a16="http://schemas.microsoft.com/office/drawing/2014/main" id="{B820321B-4544-0522-67AB-B7562EAE7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257" y="5719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0C7DC-B051-0795-D895-50380B6E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62"/>
            <a:ext cx="9144000" cy="63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E30F6-AABA-6215-EF78-6BE8229A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02"/>
            <a:ext cx="9144000" cy="63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4D305-8A88-EA33-620F-382B1D9F9787}"/>
              </a:ext>
            </a:extLst>
          </p:cNvPr>
          <p:cNvSpPr txBox="1"/>
          <p:nvPr/>
        </p:nvSpPr>
        <p:spPr>
          <a:xfrm>
            <a:off x="646545" y="609600"/>
            <a:ext cx="144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3" name="Audio Recording 10 Jan 2025 at 09:31:32">
            <a:hlinkClick r:id="" action="ppaction://media"/>
            <a:extLst>
              <a:ext uri="{FF2B5EF4-FFF2-40B4-BE49-F238E27FC236}">
                <a16:creationId xmlns:a16="http://schemas.microsoft.com/office/drawing/2014/main" id="{AAD92B69-933F-C762-4E0A-7713E06A8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4" y="11328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08822-5A73-859A-4ABE-77FD7101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62"/>
            <a:ext cx="9144000" cy="6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60E51-C5EB-86E4-03FE-18358427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37"/>
            <a:ext cx="9144000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962A-94D4-F839-7B80-DE21222D1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2098-9CE1-F676-9D59-166ECD07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1E474-AEC5-AB71-3C07-DD6B97FEC2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Use the link below to watch the video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Sum7.5.4 - Recognise square and triangular numbers on Vimeo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42FB1-541A-55A4-AE71-1057E962E8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Whilst watching the video complete the questions given and the worksheet on paper.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Give yourself 15 minutes to complete as much of the worksheet as you can and then mark your work using the answers provided.</a:t>
            </a:r>
          </a:p>
        </p:txBody>
      </p:sp>
      <p:pic>
        <p:nvPicPr>
          <p:cNvPr id="5" name="Audio Recording 10 Jan 2025 at 09:32:33">
            <a:hlinkClick r:id="" action="ppaction://media"/>
            <a:extLst>
              <a:ext uri="{FF2B5EF4-FFF2-40B4-BE49-F238E27FC236}">
                <a16:creationId xmlns:a16="http://schemas.microsoft.com/office/drawing/2014/main" id="{E4E05373-9C1F-23D0-5DC6-362CFD684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771" y="58032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38881-c390-4fa1-965b-946daa76e287">
      <Terms xmlns="http://schemas.microsoft.com/office/infopath/2007/PartnerControls"/>
    </lcf76f155ced4ddcb4097134ff3c332f>
    <TaxCatchAll xmlns="cb1366b5-3db3-492d-af00-00269662eb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9E7A0CD065743A777ABCB3A132B21" ma:contentTypeVersion="14" ma:contentTypeDescription="Create a new document." ma:contentTypeScope="" ma:versionID="7c865f3a965c56644e87e50a3ff7521e">
  <xsd:schema xmlns:xsd="http://www.w3.org/2001/XMLSchema" xmlns:xs="http://www.w3.org/2001/XMLSchema" xmlns:p="http://schemas.microsoft.com/office/2006/metadata/properties" xmlns:ns2="14138881-c390-4fa1-965b-946daa76e287" xmlns:ns3="cb1366b5-3db3-492d-af00-00269662eb53" targetNamespace="http://schemas.microsoft.com/office/2006/metadata/properties" ma:root="true" ma:fieldsID="a68e8eb64fdb4f9c87911fdc759e93f3" ns2:_="" ns3:_="">
    <xsd:import namespace="14138881-c390-4fa1-965b-946daa76e287"/>
    <xsd:import namespace="cb1366b5-3db3-492d-af00-00269662e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38881-c390-4fa1-965b-946daa76e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366b5-3db3-492d-af00-00269662eb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6c3c28-2bb4-477a-9ec5-0e5c12f5bdf8}" ma:internalName="TaxCatchAll" ma:showField="CatchAllData" ma:web="cb1366b5-3db3-492d-af00-00269662e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0E91F8-7B65-4103-AE27-4844786F7AD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cb1366b5-3db3-492d-af00-00269662eb5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4138881-c390-4fa1-965b-946daa76e2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89AF94-797B-4F3B-855F-91416FC8DA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3913F-D6C4-44E7-8ADD-583E14A41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38881-c390-4fa1-965b-946daa76e287"/>
    <ds:schemaRef ds:uri="cb1366b5-3db3-492d-af00-00269662e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1031</Words>
  <Application>Microsoft Macintosh PowerPoint</Application>
  <PresentationFormat>On-screen Show (4:3)</PresentationFormat>
  <Paragraphs>298</Paragraphs>
  <Slides>26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Lesson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Taylor, Abbi</cp:lastModifiedBy>
  <cp:revision>1178</cp:revision>
  <cp:lastPrinted>2023-06-20T06:45:10Z</cp:lastPrinted>
  <dcterms:created xsi:type="dcterms:W3CDTF">2019-07-05T11:02:13Z</dcterms:created>
  <dcterms:modified xsi:type="dcterms:W3CDTF">2025-01-10T09:37:58Z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0x0101008DF9E7A0CD065743A777ABCB3A132B21</vt:lpwstr>
  </property>
  <property fmtid="{D5CDD505-2E9C-101B-9397-08002B2CF9AE}" pid="3" name="MediaServiceImageTags">
    <vt:lpwstr/>
  </property>
</Properties>
</file>