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34FD33-B0D6-85EF-766F-415422E33E37}" v="600" dt="2025-01-09T20:13:02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rxists.org/archive/trotsky/1930/hr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What caused the October Revolution?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u="sng" dirty="0"/>
              <a:t>Do now </a:t>
            </a:r>
          </a:p>
          <a:p>
            <a:endParaRPr lang="en-US" dirty="0"/>
          </a:p>
          <a:p>
            <a:r>
              <a:rPr lang="en-US" dirty="0"/>
              <a:t>Before completing the task ahead, create a fact file on what you can </a:t>
            </a:r>
            <a:r>
              <a:rPr lang="en-US"/>
              <a:t>remember</a:t>
            </a:r>
            <a:r>
              <a:rPr lang="en-US" dirty="0"/>
              <a:t> about the question above. 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4128-C5C8-718D-7194-861B0BCFD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Click the link below to read the articles on the causes of the 1917 (October) revolution. From this reading and your own knowledge, create a plan for the question below.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CF48E-03F1-6D88-63DA-DCC612AD8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4" y="250449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i="1" dirty="0">
                <a:ea typeface="+mn-lt"/>
                <a:cs typeface="+mn-lt"/>
              </a:rPr>
              <a:t>How far do you agree that long term factors were more significant in the cause of the October Revolution?  (20 marks)</a:t>
            </a: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  <a:hlinkClick r:id="rId2"/>
              </a:rPr>
              <a:t>Leon Trotsky: The History of the Russian Revolution (1930)</a:t>
            </a:r>
            <a:endParaRPr lang="en-US">
              <a:ea typeface="+mn-lt"/>
              <a:cs typeface="+mn-lt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51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44AD1-F1F9-BBA8-4523-BA24E6293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>
                <a:latin typeface="Aptos"/>
              </a:rPr>
            </a:br>
            <a:r>
              <a:rPr lang="en-US" sz="2800" i="1" dirty="0">
                <a:latin typeface="Aptos"/>
              </a:rPr>
              <a:t>Write an answer to the essay you have planned. </a:t>
            </a:r>
            <a:br>
              <a:rPr lang="en-US" sz="2800" i="1" dirty="0">
                <a:latin typeface="Aptos"/>
              </a:rPr>
            </a:br>
            <a:r>
              <a:rPr lang="en-US" sz="2800" i="1" dirty="0">
                <a:latin typeface="Aptos"/>
              </a:rPr>
              <a:t>How far do you agree that long term factors were more significant in the cause of the October Revolution? (20 marks) </a:t>
            </a:r>
            <a:endParaRPr lang="en-US" sz="2800" dirty="0">
              <a:latin typeface="Aptos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1EA78-428B-FBFF-87AE-BD1CAD56A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Introduction – Outline the points you will make. </a:t>
            </a:r>
          </a:p>
          <a:p>
            <a:pPr marL="0" indent="0">
              <a:buNone/>
            </a:pPr>
            <a:r>
              <a:rPr lang="en-US" dirty="0"/>
              <a:t>4 paragraphs – follow the structure below. </a:t>
            </a:r>
          </a:p>
          <a:p>
            <a:pPr marL="0" indent="0">
              <a:buNone/>
            </a:pPr>
            <a:r>
              <a:rPr lang="en-US"/>
              <a:t>Conclusion – make your judgement clear, obvious logical.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Tips – follow the PEE structure below in each paragraph</a:t>
            </a:r>
          </a:p>
          <a:p>
            <a:pPr marL="0" indent="0">
              <a:buNone/>
            </a:pPr>
            <a:r>
              <a:rPr lang="en-US" dirty="0"/>
              <a:t>"There is evidence to support / challenge the claim that long term factors were more significant in causing the October revolution </a:t>
            </a:r>
            <a:r>
              <a:rPr lang="en-US"/>
              <a:t>because of ________ (name the point this paragraph will focus on)</a:t>
            </a:r>
          </a:p>
          <a:p>
            <a:pPr marL="0" indent="0">
              <a:buNone/>
            </a:pPr>
            <a:r>
              <a:rPr lang="en-US" dirty="0"/>
              <a:t>For example (</a:t>
            </a:r>
            <a:r>
              <a:rPr lang="en-US" err="1"/>
              <a:t>Exlain</a:t>
            </a:r>
            <a:r>
              <a:rPr lang="en-US"/>
              <a:t> in full detail what you know about the point you have chosen)</a:t>
            </a:r>
          </a:p>
          <a:p>
            <a:pPr marL="0" indent="0">
              <a:buNone/>
            </a:pPr>
            <a:r>
              <a:rPr lang="en-US" dirty="0"/>
              <a:t>This led to the October revolution because ______________(How does this support / challenge the statement?)</a:t>
            </a:r>
          </a:p>
        </p:txBody>
      </p:sp>
    </p:spTree>
    <p:extLst>
      <p:ext uri="{BB962C8B-B14F-4D97-AF65-F5344CB8AC3E}">
        <p14:creationId xmlns:p14="http://schemas.microsoft.com/office/powerpoint/2010/main" val="827614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What caused the October Revolution? </vt:lpstr>
      <vt:lpstr>Click the link below to read the articles on the causes of the 1917 (October) revolution. From this reading and your own knowledge, create a plan for the question below. </vt:lpstr>
      <vt:lpstr> Write an answer to the essay you have planned.  How far do you agree that long term factors were more significant in the cause of the October Revolution? (20 marks)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73</cp:revision>
  <dcterms:created xsi:type="dcterms:W3CDTF">2025-01-09T20:01:01Z</dcterms:created>
  <dcterms:modified xsi:type="dcterms:W3CDTF">2025-01-10T06:31:24Z</dcterms:modified>
</cp:coreProperties>
</file>