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ink/ink2.xml" ContentType="application/inkml+xml"/>
  <Override PartName="/ppt/ink/ink3.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4.xml" ContentType="application/inkml+xml"/>
  <Override PartName="/ppt/ink/ink5.xml" ContentType="application/inkml+xml"/>
  <Override PartName="/ppt/ink/ink6.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Lst>
  <p:sldIdLst>
    <p:sldId id="330" r:id="rId6"/>
    <p:sldId id="349" r:id="rId7"/>
    <p:sldId id="384" r:id="rId8"/>
    <p:sldId id="382" r:id="rId9"/>
    <p:sldId id="353" r:id="rId10"/>
    <p:sldId id="383" r:id="rId11"/>
    <p:sldId id="360" r:id="rId12"/>
    <p:sldId id="27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8FAB75-F1BD-4635-9832-C5D90810218A}" v="3" dt="2025-01-09T15:35:22.7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68" d="100"/>
          <a:sy n="68" d="100"/>
        </p:scale>
        <p:origin x="61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BE5365-A56A-4942-90A2-672F61353251}" type="doc">
      <dgm:prSet loTypeId="urn:microsoft.com/office/officeart/2005/8/layout/chevron1" loCatId="process" qsTypeId="urn:microsoft.com/office/officeart/2005/8/quickstyle/simple1" qsCatId="simple" csTypeId="urn:microsoft.com/office/officeart/2005/8/colors/accent1_2" csCatId="accent1" phldr="1"/>
      <dgm:spPr/>
    </dgm:pt>
    <dgm:pt modelId="{D708F67D-96CC-46F2-AB84-878E4722206F}">
      <dgm:prSet phldrT="[Text]"/>
      <dgm:spPr/>
      <dgm:t>
        <a:bodyPr/>
        <a:lstStyle/>
        <a:p>
          <a:r>
            <a:rPr lang="en-GB"/>
            <a:t>Beginning </a:t>
          </a:r>
        </a:p>
      </dgm:t>
    </dgm:pt>
    <dgm:pt modelId="{90891E72-17E2-4834-8FC3-318C388663F9}" type="parTrans" cxnId="{48229E7F-B938-4967-842D-752B0504C367}">
      <dgm:prSet/>
      <dgm:spPr/>
      <dgm:t>
        <a:bodyPr/>
        <a:lstStyle/>
        <a:p>
          <a:endParaRPr lang="en-GB"/>
        </a:p>
      </dgm:t>
    </dgm:pt>
    <dgm:pt modelId="{713EA938-C81D-465A-98DB-0AF103AC860B}" type="sibTrans" cxnId="{48229E7F-B938-4967-842D-752B0504C367}">
      <dgm:prSet/>
      <dgm:spPr/>
      <dgm:t>
        <a:bodyPr/>
        <a:lstStyle/>
        <a:p>
          <a:endParaRPr lang="en-GB"/>
        </a:p>
      </dgm:t>
    </dgm:pt>
    <dgm:pt modelId="{63B0D8E6-1108-4551-80B9-76475BBBE289}">
      <dgm:prSet phldrT="[Text]"/>
      <dgm:spPr>
        <a:solidFill>
          <a:schemeClr val="accent4">
            <a:lumMod val="60000"/>
            <a:lumOff val="40000"/>
          </a:schemeClr>
        </a:solidFill>
      </dgm:spPr>
      <dgm:t>
        <a:bodyPr/>
        <a:lstStyle/>
        <a:p>
          <a:r>
            <a:rPr lang="en-GB"/>
            <a:t>Knowledge</a:t>
          </a:r>
        </a:p>
      </dgm:t>
    </dgm:pt>
    <dgm:pt modelId="{23935F8C-C308-4105-B119-44CB0528A261}" type="parTrans" cxnId="{C6742EA1-B22F-4AD7-9913-A59936BCB2E1}">
      <dgm:prSet/>
      <dgm:spPr/>
      <dgm:t>
        <a:bodyPr/>
        <a:lstStyle/>
        <a:p>
          <a:endParaRPr lang="en-GB"/>
        </a:p>
      </dgm:t>
    </dgm:pt>
    <dgm:pt modelId="{AA809018-4FA0-49E9-9C54-1114B6FFFEA7}" type="sibTrans" cxnId="{C6742EA1-B22F-4AD7-9913-A59936BCB2E1}">
      <dgm:prSet/>
      <dgm:spPr/>
      <dgm:t>
        <a:bodyPr/>
        <a:lstStyle/>
        <a:p>
          <a:endParaRPr lang="en-GB"/>
        </a:p>
      </dgm:t>
    </dgm:pt>
    <dgm:pt modelId="{3183F41E-B6BD-42F2-972F-3698D0B413AD}">
      <dgm:prSet phldrT="[Text]"/>
      <dgm:spPr/>
      <dgm:t>
        <a:bodyPr/>
        <a:lstStyle/>
        <a:p>
          <a:r>
            <a:rPr lang="en-GB"/>
            <a:t>Student Practice</a:t>
          </a:r>
        </a:p>
      </dgm:t>
    </dgm:pt>
    <dgm:pt modelId="{F8479C09-C8AA-4742-890A-88E6F5A2DF6A}" type="parTrans" cxnId="{5CE0EF00-2E81-4C5D-A491-2619B1002990}">
      <dgm:prSet/>
      <dgm:spPr/>
      <dgm:t>
        <a:bodyPr/>
        <a:lstStyle/>
        <a:p>
          <a:endParaRPr lang="en-GB"/>
        </a:p>
      </dgm:t>
    </dgm:pt>
    <dgm:pt modelId="{82A3147E-7030-485A-94D4-40C2AD8A2FCE}" type="sibTrans" cxnId="{5CE0EF00-2E81-4C5D-A491-2619B1002990}">
      <dgm:prSet/>
      <dgm:spPr/>
      <dgm:t>
        <a:bodyPr/>
        <a:lstStyle/>
        <a:p>
          <a:endParaRPr lang="en-GB"/>
        </a:p>
      </dgm:t>
    </dgm:pt>
    <dgm:pt modelId="{9A573A3F-E1AE-4680-B117-B3A9B39A5B0E}">
      <dgm:prSet phldrT="[Text]"/>
      <dgm:spPr/>
      <dgm:t>
        <a:bodyPr/>
        <a:lstStyle/>
        <a:p>
          <a:r>
            <a:rPr lang="en-GB"/>
            <a:t>Review</a:t>
          </a:r>
        </a:p>
      </dgm:t>
    </dgm:pt>
    <dgm:pt modelId="{9E4C4C04-FBB6-4C47-8B25-FD348F499F9D}" type="parTrans" cxnId="{AEB17EFF-5BBB-403F-93F3-FE136E706592}">
      <dgm:prSet/>
      <dgm:spPr/>
      <dgm:t>
        <a:bodyPr/>
        <a:lstStyle/>
        <a:p>
          <a:endParaRPr lang="en-GB"/>
        </a:p>
      </dgm:t>
    </dgm:pt>
    <dgm:pt modelId="{040A46AC-558C-49F5-BE39-96A781FEA73B}" type="sibTrans" cxnId="{AEB17EFF-5BBB-403F-93F3-FE136E706592}">
      <dgm:prSet/>
      <dgm:spPr/>
      <dgm:t>
        <a:bodyPr/>
        <a:lstStyle/>
        <a:p>
          <a:endParaRPr lang="en-GB"/>
        </a:p>
      </dgm:t>
    </dgm:pt>
    <dgm:pt modelId="{CA366F0A-0D55-46B0-88A4-5AC012ACA74A}" type="pres">
      <dgm:prSet presAssocID="{69BE5365-A56A-4942-90A2-672F61353251}" presName="Name0" presStyleCnt="0">
        <dgm:presLayoutVars>
          <dgm:dir/>
          <dgm:animLvl val="lvl"/>
          <dgm:resizeHandles val="exact"/>
        </dgm:presLayoutVars>
      </dgm:prSet>
      <dgm:spPr/>
    </dgm:pt>
    <dgm:pt modelId="{0FEAB205-53B8-4438-BB13-B43A7E14E72E}" type="pres">
      <dgm:prSet presAssocID="{D708F67D-96CC-46F2-AB84-878E4722206F}" presName="parTxOnly" presStyleLbl="node1" presStyleIdx="0" presStyleCnt="4">
        <dgm:presLayoutVars>
          <dgm:chMax val="0"/>
          <dgm:chPref val="0"/>
          <dgm:bulletEnabled val="1"/>
        </dgm:presLayoutVars>
      </dgm:prSet>
      <dgm:spPr/>
    </dgm:pt>
    <dgm:pt modelId="{00BC2DF9-4D7E-4837-8157-654151927A83}" type="pres">
      <dgm:prSet presAssocID="{713EA938-C81D-465A-98DB-0AF103AC860B}" presName="parTxOnlySpace" presStyleCnt="0"/>
      <dgm:spPr/>
    </dgm:pt>
    <dgm:pt modelId="{14D513B7-FD4B-43F0-AE97-4D895DC9DF2E}" type="pres">
      <dgm:prSet presAssocID="{63B0D8E6-1108-4551-80B9-76475BBBE289}" presName="parTxOnly" presStyleLbl="node1" presStyleIdx="1" presStyleCnt="4">
        <dgm:presLayoutVars>
          <dgm:chMax val="0"/>
          <dgm:chPref val="0"/>
          <dgm:bulletEnabled val="1"/>
        </dgm:presLayoutVars>
      </dgm:prSet>
      <dgm:spPr/>
    </dgm:pt>
    <dgm:pt modelId="{8FC48EAC-B99A-47F2-AFD8-35B186D0552A}" type="pres">
      <dgm:prSet presAssocID="{AA809018-4FA0-49E9-9C54-1114B6FFFEA7}" presName="parTxOnlySpace" presStyleCnt="0"/>
      <dgm:spPr/>
    </dgm:pt>
    <dgm:pt modelId="{B7079D45-8B59-4A1D-8913-CDE0D0485700}" type="pres">
      <dgm:prSet presAssocID="{3183F41E-B6BD-42F2-972F-3698D0B413AD}" presName="parTxOnly" presStyleLbl="node1" presStyleIdx="2" presStyleCnt="4">
        <dgm:presLayoutVars>
          <dgm:chMax val="0"/>
          <dgm:chPref val="0"/>
          <dgm:bulletEnabled val="1"/>
        </dgm:presLayoutVars>
      </dgm:prSet>
      <dgm:spPr/>
    </dgm:pt>
    <dgm:pt modelId="{FD875C2C-DBD0-4D50-A0A4-F4C1F70AC697}" type="pres">
      <dgm:prSet presAssocID="{82A3147E-7030-485A-94D4-40C2AD8A2FCE}" presName="parTxOnlySpace" presStyleCnt="0"/>
      <dgm:spPr/>
    </dgm:pt>
    <dgm:pt modelId="{CDC6E6DB-8F12-44CF-938D-CFEF4DCA77D3}" type="pres">
      <dgm:prSet presAssocID="{9A573A3F-E1AE-4680-B117-B3A9B39A5B0E}" presName="parTxOnly" presStyleLbl="node1" presStyleIdx="3" presStyleCnt="4">
        <dgm:presLayoutVars>
          <dgm:chMax val="0"/>
          <dgm:chPref val="0"/>
          <dgm:bulletEnabled val="1"/>
        </dgm:presLayoutVars>
      </dgm:prSet>
      <dgm:spPr/>
    </dgm:pt>
  </dgm:ptLst>
  <dgm:cxnLst>
    <dgm:cxn modelId="{5CE0EF00-2E81-4C5D-A491-2619B1002990}" srcId="{69BE5365-A56A-4942-90A2-672F61353251}" destId="{3183F41E-B6BD-42F2-972F-3698D0B413AD}" srcOrd="2" destOrd="0" parTransId="{F8479C09-C8AA-4742-890A-88E6F5A2DF6A}" sibTransId="{82A3147E-7030-485A-94D4-40C2AD8A2FCE}"/>
    <dgm:cxn modelId="{A42CAA5C-02CB-4992-8A4F-30CC6763439F}" type="presOf" srcId="{9A573A3F-E1AE-4680-B117-B3A9B39A5B0E}" destId="{CDC6E6DB-8F12-44CF-938D-CFEF4DCA77D3}" srcOrd="0" destOrd="0" presId="urn:microsoft.com/office/officeart/2005/8/layout/chevron1"/>
    <dgm:cxn modelId="{7133756A-9F83-4895-9AF7-FD5EF5B9C046}" type="presOf" srcId="{3183F41E-B6BD-42F2-972F-3698D0B413AD}" destId="{B7079D45-8B59-4A1D-8913-CDE0D0485700}" srcOrd="0" destOrd="0" presId="urn:microsoft.com/office/officeart/2005/8/layout/chevron1"/>
    <dgm:cxn modelId="{1E9B3279-0618-4B55-99B7-31273EDF5C5A}" type="presOf" srcId="{63B0D8E6-1108-4551-80B9-76475BBBE289}" destId="{14D513B7-FD4B-43F0-AE97-4D895DC9DF2E}" srcOrd="0" destOrd="0" presId="urn:microsoft.com/office/officeart/2005/8/layout/chevron1"/>
    <dgm:cxn modelId="{48229E7F-B938-4967-842D-752B0504C367}" srcId="{69BE5365-A56A-4942-90A2-672F61353251}" destId="{D708F67D-96CC-46F2-AB84-878E4722206F}" srcOrd="0" destOrd="0" parTransId="{90891E72-17E2-4834-8FC3-318C388663F9}" sibTransId="{713EA938-C81D-465A-98DB-0AF103AC860B}"/>
    <dgm:cxn modelId="{E91BA491-6F30-435B-ABC5-FD5A9729EAEC}" type="presOf" srcId="{69BE5365-A56A-4942-90A2-672F61353251}" destId="{CA366F0A-0D55-46B0-88A4-5AC012ACA74A}" srcOrd="0" destOrd="0" presId="urn:microsoft.com/office/officeart/2005/8/layout/chevron1"/>
    <dgm:cxn modelId="{C6742EA1-B22F-4AD7-9913-A59936BCB2E1}" srcId="{69BE5365-A56A-4942-90A2-672F61353251}" destId="{63B0D8E6-1108-4551-80B9-76475BBBE289}" srcOrd="1" destOrd="0" parTransId="{23935F8C-C308-4105-B119-44CB0528A261}" sibTransId="{AA809018-4FA0-49E9-9C54-1114B6FFFEA7}"/>
    <dgm:cxn modelId="{B41B18D8-4F63-45B7-8874-A35669DA2D51}" type="presOf" srcId="{D708F67D-96CC-46F2-AB84-878E4722206F}" destId="{0FEAB205-53B8-4438-BB13-B43A7E14E72E}" srcOrd="0" destOrd="0" presId="urn:microsoft.com/office/officeart/2005/8/layout/chevron1"/>
    <dgm:cxn modelId="{AEB17EFF-5BBB-403F-93F3-FE136E706592}" srcId="{69BE5365-A56A-4942-90A2-672F61353251}" destId="{9A573A3F-E1AE-4680-B117-B3A9B39A5B0E}" srcOrd="3" destOrd="0" parTransId="{9E4C4C04-FBB6-4C47-8B25-FD348F499F9D}" sibTransId="{040A46AC-558C-49F5-BE39-96A781FEA73B}"/>
    <dgm:cxn modelId="{591EC5BF-D9C8-4251-A630-993369EC15D6}" type="presParOf" srcId="{CA366F0A-0D55-46B0-88A4-5AC012ACA74A}" destId="{0FEAB205-53B8-4438-BB13-B43A7E14E72E}" srcOrd="0" destOrd="0" presId="urn:microsoft.com/office/officeart/2005/8/layout/chevron1"/>
    <dgm:cxn modelId="{3AD559A1-A2E7-4063-82EE-E8C1F0553A4B}" type="presParOf" srcId="{CA366F0A-0D55-46B0-88A4-5AC012ACA74A}" destId="{00BC2DF9-4D7E-4837-8157-654151927A83}" srcOrd="1" destOrd="0" presId="urn:microsoft.com/office/officeart/2005/8/layout/chevron1"/>
    <dgm:cxn modelId="{CFB6877C-D078-4563-BF93-A33B922FFA16}" type="presParOf" srcId="{CA366F0A-0D55-46B0-88A4-5AC012ACA74A}" destId="{14D513B7-FD4B-43F0-AE97-4D895DC9DF2E}" srcOrd="2" destOrd="0" presId="urn:microsoft.com/office/officeart/2005/8/layout/chevron1"/>
    <dgm:cxn modelId="{DAE036F6-ACA3-4FA9-9A10-3401E74BDAA6}" type="presParOf" srcId="{CA366F0A-0D55-46B0-88A4-5AC012ACA74A}" destId="{8FC48EAC-B99A-47F2-AFD8-35B186D0552A}" srcOrd="3" destOrd="0" presId="urn:microsoft.com/office/officeart/2005/8/layout/chevron1"/>
    <dgm:cxn modelId="{6321F1E3-7D56-4B62-82AD-2B318DC7949A}" type="presParOf" srcId="{CA366F0A-0D55-46B0-88A4-5AC012ACA74A}" destId="{B7079D45-8B59-4A1D-8913-CDE0D0485700}" srcOrd="4" destOrd="0" presId="urn:microsoft.com/office/officeart/2005/8/layout/chevron1"/>
    <dgm:cxn modelId="{D402C1B1-E1ED-4246-A84F-C2177824A0C2}" type="presParOf" srcId="{CA366F0A-0D55-46B0-88A4-5AC012ACA74A}" destId="{FD875C2C-DBD0-4D50-A0A4-F4C1F70AC697}" srcOrd="5" destOrd="0" presId="urn:microsoft.com/office/officeart/2005/8/layout/chevron1"/>
    <dgm:cxn modelId="{A134E439-ED41-4BA1-9C68-E17A30753F6E}" type="presParOf" srcId="{CA366F0A-0D55-46B0-88A4-5AC012ACA74A}" destId="{CDC6E6DB-8F12-44CF-938D-CFEF4DCA77D3}"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BE5365-A56A-4942-90A2-672F61353251}" type="doc">
      <dgm:prSet loTypeId="urn:microsoft.com/office/officeart/2005/8/layout/chevron1" loCatId="process" qsTypeId="urn:microsoft.com/office/officeart/2005/8/quickstyle/simple1" qsCatId="simple" csTypeId="urn:microsoft.com/office/officeart/2005/8/colors/accent1_2" csCatId="accent1" phldr="1"/>
      <dgm:spPr/>
    </dgm:pt>
    <dgm:pt modelId="{D708F67D-96CC-46F2-AB84-878E4722206F}">
      <dgm:prSet phldrT="[Text]"/>
      <dgm:spPr/>
      <dgm:t>
        <a:bodyPr/>
        <a:lstStyle/>
        <a:p>
          <a:r>
            <a:rPr lang="en-GB"/>
            <a:t>Beginning </a:t>
          </a:r>
        </a:p>
      </dgm:t>
    </dgm:pt>
    <dgm:pt modelId="{90891E72-17E2-4834-8FC3-318C388663F9}" type="parTrans" cxnId="{48229E7F-B938-4967-842D-752B0504C367}">
      <dgm:prSet/>
      <dgm:spPr/>
      <dgm:t>
        <a:bodyPr/>
        <a:lstStyle/>
        <a:p>
          <a:endParaRPr lang="en-GB"/>
        </a:p>
      </dgm:t>
    </dgm:pt>
    <dgm:pt modelId="{713EA938-C81D-465A-98DB-0AF103AC860B}" type="sibTrans" cxnId="{48229E7F-B938-4967-842D-752B0504C367}">
      <dgm:prSet/>
      <dgm:spPr/>
      <dgm:t>
        <a:bodyPr/>
        <a:lstStyle/>
        <a:p>
          <a:endParaRPr lang="en-GB"/>
        </a:p>
      </dgm:t>
    </dgm:pt>
    <dgm:pt modelId="{63B0D8E6-1108-4551-80B9-76475BBBE289}">
      <dgm:prSet phldrT="[Text]"/>
      <dgm:spPr>
        <a:solidFill>
          <a:schemeClr val="accent4">
            <a:lumMod val="60000"/>
            <a:lumOff val="40000"/>
          </a:schemeClr>
        </a:solidFill>
      </dgm:spPr>
      <dgm:t>
        <a:bodyPr/>
        <a:lstStyle/>
        <a:p>
          <a:r>
            <a:rPr lang="en-GB"/>
            <a:t>Knowledge</a:t>
          </a:r>
        </a:p>
      </dgm:t>
    </dgm:pt>
    <dgm:pt modelId="{23935F8C-C308-4105-B119-44CB0528A261}" type="parTrans" cxnId="{C6742EA1-B22F-4AD7-9913-A59936BCB2E1}">
      <dgm:prSet/>
      <dgm:spPr/>
      <dgm:t>
        <a:bodyPr/>
        <a:lstStyle/>
        <a:p>
          <a:endParaRPr lang="en-GB"/>
        </a:p>
      </dgm:t>
    </dgm:pt>
    <dgm:pt modelId="{AA809018-4FA0-49E9-9C54-1114B6FFFEA7}" type="sibTrans" cxnId="{C6742EA1-B22F-4AD7-9913-A59936BCB2E1}">
      <dgm:prSet/>
      <dgm:spPr/>
      <dgm:t>
        <a:bodyPr/>
        <a:lstStyle/>
        <a:p>
          <a:endParaRPr lang="en-GB"/>
        </a:p>
      </dgm:t>
    </dgm:pt>
    <dgm:pt modelId="{3183F41E-B6BD-42F2-972F-3698D0B413AD}">
      <dgm:prSet phldrT="[Text]"/>
      <dgm:spPr/>
      <dgm:t>
        <a:bodyPr/>
        <a:lstStyle/>
        <a:p>
          <a:r>
            <a:rPr lang="en-GB"/>
            <a:t>Student Practice</a:t>
          </a:r>
        </a:p>
      </dgm:t>
    </dgm:pt>
    <dgm:pt modelId="{F8479C09-C8AA-4742-890A-88E6F5A2DF6A}" type="parTrans" cxnId="{5CE0EF00-2E81-4C5D-A491-2619B1002990}">
      <dgm:prSet/>
      <dgm:spPr/>
      <dgm:t>
        <a:bodyPr/>
        <a:lstStyle/>
        <a:p>
          <a:endParaRPr lang="en-GB"/>
        </a:p>
      </dgm:t>
    </dgm:pt>
    <dgm:pt modelId="{82A3147E-7030-485A-94D4-40C2AD8A2FCE}" type="sibTrans" cxnId="{5CE0EF00-2E81-4C5D-A491-2619B1002990}">
      <dgm:prSet/>
      <dgm:spPr/>
      <dgm:t>
        <a:bodyPr/>
        <a:lstStyle/>
        <a:p>
          <a:endParaRPr lang="en-GB"/>
        </a:p>
      </dgm:t>
    </dgm:pt>
    <dgm:pt modelId="{9A573A3F-E1AE-4680-B117-B3A9B39A5B0E}">
      <dgm:prSet phldrT="[Text]"/>
      <dgm:spPr/>
      <dgm:t>
        <a:bodyPr/>
        <a:lstStyle/>
        <a:p>
          <a:r>
            <a:rPr lang="en-GB"/>
            <a:t>Review</a:t>
          </a:r>
        </a:p>
      </dgm:t>
    </dgm:pt>
    <dgm:pt modelId="{9E4C4C04-FBB6-4C47-8B25-FD348F499F9D}" type="parTrans" cxnId="{AEB17EFF-5BBB-403F-93F3-FE136E706592}">
      <dgm:prSet/>
      <dgm:spPr/>
      <dgm:t>
        <a:bodyPr/>
        <a:lstStyle/>
        <a:p>
          <a:endParaRPr lang="en-GB"/>
        </a:p>
      </dgm:t>
    </dgm:pt>
    <dgm:pt modelId="{040A46AC-558C-49F5-BE39-96A781FEA73B}" type="sibTrans" cxnId="{AEB17EFF-5BBB-403F-93F3-FE136E706592}">
      <dgm:prSet/>
      <dgm:spPr/>
      <dgm:t>
        <a:bodyPr/>
        <a:lstStyle/>
        <a:p>
          <a:endParaRPr lang="en-GB"/>
        </a:p>
      </dgm:t>
    </dgm:pt>
    <dgm:pt modelId="{CA366F0A-0D55-46B0-88A4-5AC012ACA74A}" type="pres">
      <dgm:prSet presAssocID="{69BE5365-A56A-4942-90A2-672F61353251}" presName="Name0" presStyleCnt="0">
        <dgm:presLayoutVars>
          <dgm:dir/>
          <dgm:animLvl val="lvl"/>
          <dgm:resizeHandles val="exact"/>
        </dgm:presLayoutVars>
      </dgm:prSet>
      <dgm:spPr/>
    </dgm:pt>
    <dgm:pt modelId="{0FEAB205-53B8-4438-BB13-B43A7E14E72E}" type="pres">
      <dgm:prSet presAssocID="{D708F67D-96CC-46F2-AB84-878E4722206F}" presName="parTxOnly" presStyleLbl="node1" presStyleIdx="0" presStyleCnt="4">
        <dgm:presLayoutVars>
          <dgm:chMax val="0"/>
          <dgm:chPref val="0"/>
          <dgm:bulletEnabled val="1"/>
        </dgm:presLayoutVars>
      </dgm:prSet>
      <dgm:spPr/>
    </dgm:pt>
    <dgm:pt modelId="{00BC2DF9-4D7E-4837-8157-654151927A83}" type="pres">
      <dgm:prSet presAssocID="{713EA938-C81D-465A-98DB-0AF103AC860B}" presName="parTxOnlySpace" presStyleCnt="0"/>
      <dgm:spPr/>
    </dgm:pt>
    <dgm:pt modelId="{14D513B7-FD4B-43F0-AE97-4D895DC9DF2E}" type="pres">
      <dgm:prSet presAssocID="{63B0D8E6-1108-4551-80B9-76475BBBE289}" presName="parTxOnly" presStyleLbl="node1" presStyleIdx="1" presStyleCnt="4">
        <dgm:presLayoutVars>
          <dgm:chMax val="0"/>
          <dgm:chPref val="0"/>
          <dgm:bulletEnabled val="1"/>
        </dgm:presLayoutVars>
      </dgm:prSet>
      <dgm:spPr/>
    </dgm:pt>
    <dgm:pt modelId="{8FC48EAC-B99A-47F2-AFD8-35B186D0552A}" type="pres">
      <dgm:prSet presAssocID="{AA809018-4FA0-49E9-9C54-1114B6FFFEA7}" presName="parTxOnlySpace" presStyleCnt="0"/>
      <dgm:spPr/>
    </dgm:pt>
    <dgm:pt modelId="{B7079D45-8B59-4A1D-8913-CDE0D0485700}" type="pres">
      <dgm:prSet presAssocID="{3183F41E-B6BD-42F2-972F-3698D0B413AD}" presName="parTxOnly" presStyleLbl="node1" presStyleIdx="2" presStyleCnt="4">
        <dgm:presLayoutVars>
          <dgm:chMax val="0"/>
          <dgm:chPref val="0"/>
          <dgm:bulletEnabled val="1"/>
        </dgm:presLayoutVars>
      </dgm:prSet>
      <dgm:spPr/>
    </dgm:pt>
    <dgm:pt modelId="{FD875C2C-DBD0-4D50-A0A4-F4C1F70AC697}" type="pres">
      <dgm:prSet presAssocID="{82A3147E-7030-485A-94D4-40C2AD8A2FCE}" presName="parTxOnlySpace" presStyleCnt="0"/>
      <dgm:spPr/>
    </dgm:pt>
    <dgm:pt modelId="{CDC6E6DB-8F12-44CF-938D-CFEF4DCA77D3}" type="pres">
      <dgm:prSet presAssocID="{9A573A3F-E1AE-4680-B117-B3A9B39A5B0E}" presName="parTxOnly" presStyleLbl="node1" presStyleIdx="3" presStyleCnt="4">
        <dgm:presLayoutVars>
          <dgm:chMax val="0"/>
          <dgm:chPref val="0"/>
          <dgm:bulletEnabled val="1"/>
        </dgm:presLayoutVars>
      </dgm:prSet>
      <dgm:spPr/>
    </dgm:pt>
  </dgm:ptLst>
  <dgm:cxnLst>
    <dgm:cxn modelId="{5CE0EF00-2E81-4C5D-A491-2619B1002990}" srcId="{69BE5365-A56A-4942-90A2-672F61353251}" destId="{3183F41E-B6BD-42F2-972F-3698D0B413AD}" srcOrd="2" destOrd="0" parTransId="{F8479C09-C8AA-4742-890A-88E6F5A2DF6A}" sibTransId="{82A3147E-7030-485A-94D4-40C2AD8A2FCE}"/>
    <dgm:cxn modelId="{A42CAA5C-02CB-4992-8A4F-30CC6763439F}" type="presOf" srcId="{9A573A3F-E1AE-4680-B117-B3A9B39A5B0E}" destId="{CDC6E6DB-8F12-44CF-938D-CFEF4DCA77D3}" srcOrd="0" destOrd="0" presId="urn:microsoft.com/office/officeart/2005/8/layout/chevron1"/>
    <dgm:cxn modelId="{7133756A-9F83-4895-9AF7-FD5EF5B9C046}" type="presOf" srcId="{3183F41E-B6BD-42F2-972F-3698D0B413AD}" destId="{B7079D45-8B59-4A1D-8913-CDE0D0485700}" srcOrd="0" destOrd="0" presId="urn:microsoft.com/office/officeart/2005/8/layout/chevron1"/>
    <dgm:cxn modelId="{1E9B3279-0618-4B55-99B7-31273EDF5C5A}" type="presOf" srcId="{63B0D8E6-1108-4551-80B9-76475BBBE289}" destId="{14D513B7-FD4B-43F0-AE97-4D895DC9DF2E}" srcOrd="0" destOrd="0" presId="urn:microsoft.com/office/officeart/2005/8/layout/chevron1"/>
    <dgm:cxn modelId="{48229E7F-B938-4967-842D-752B0504C367}" srcId="{69BE5365-A56A-4942-90A2-672F61353251}" destId="{D708F67D-96CC-46F2-AB84-878E4722206F}" srcOrd="0" destOrd="0" parTransId="{90891E72-17E2-4834-8FC3-318C388663F9}" sibTransId="{713EA938-C81D-465A-98DB-0AF103AC860B}"/>
    <dgm:cxn modelId="{E91BA491-6F30-435B-ABC5-FD5A9729EAEC}" type="presOf" srcId="{69BE5365-A56A-4942-90A2-672F61353251}" destId="{CA366F0A-0D55-46B0-88A4-5AC012ACA74A}" srcOrd="0" destOrd="0" presId="urn:microsoft.com/office/officeart/2005/8/layout/chevron1"/>
    <dgm:cxn modelId="{C6742EA1-B22F-4AD7-9913-A59936BCB2E1}" srcId="{69BE5365-A56A-4942-90A2-672F61353251}" destId="{63B0D8E6-1108-4551-80B9-76475BBBE289}" srcOrd="1" destOrd="0" parTransId="{23935F8C-C308-4105-B119-44CB0528A261}" sibTransId="{AA809018-4FA0-49E9-9C54-1114B6FFFEA7}"/>
    <dgm:cxn modelId="{B41B18D8-4F63-45B7-8874-A35669DA2D51}" type="presOf" srcId="{D708F67D-96CC-46F2-AB84-878E4722206F}" destId="{0FEAB205-53B8-4438-BB13-B43A7E14E72E}" srcOrd="0" destOrd="0" presId="urn:microsoft.com/office/officeart/2005/8/layout/chevron1"/>
    <dgm:cxn modelId="{AEB17EFF-5BBB-403F-93F3-FE136E706592}" srcId="{69BE5365-A56A-4942-90A2-672F61353251}" destId="{9A573A3F-E1AE-4680-B117-B3A9B39A5B0E}" srcOrd="3" destOrd="0" parTransId="{9E4C4C04-FBB6-4C47-8B25-FD348F499F9D}" sibTransId="{040A46AC-558C-49F5-BE39-96A781FEA73B}"/>
    <dgm:cxn modelId="{591EC5BF-D9C8-4251-A630-993369EC15D6}" type="presParOf" srcId="{CA366F0A-0D55-46B0-88A4-5AC012ACA74A}" destId="{0FEAB205-53B8-4438-BB13-B43A7E14E72E}" srcOrd="0" destOrd="0" presId="urn:microsoft.com/office/officeart/2005/8/layout/chevron1"/>
    <dgm:cxn modelId="{3AD559A1-A2E7-4063-82EE-E8C1F0553A4B}" type="presParOf" srcId="{CA366F0A-0D55-46B0-88A4-5AC012ACA74A}" destId="{00BC2DF9-4D7E-4837-8157-654151927A83}" srcOrd="1" destOrd="0" presId="urn:microsoft.com/office/officeart/2005/8/layout/chevron1"/>
    <dgm:cxn modelId="{CFB6877C-D078-4563-BF93-A33B922FFA16}" type="presParOf" srcId="{CA366F0A-0D55-46B0-88A4-5AC012ACA74A}" destId="{14D513B7-FD4B-43F0-AE97-4D895DC9DF2E}" srcOrd="2" destOrd="0" presId="urn:microsoft.com/office/officeart/2005/8/layout/chevron1"/>
    <dgm:cxn modelId="{DAE036F6-ACA3-4FA9-9A10-3401E74BDAA6}" type="presParOf" srcId="{CA366F0A-0D55-46B0-88A4-5AC012ACA74A}" destId="{8FC48EAC-B99A-47F2-AFD8-35B186D0552A}" srcOrd="3" destOrd="0" presId="urn:microsoft.com/office/officeart/2005/8/layout/chevron1"/>
    <dgm:cxn modelId="{6321F1E3-7D56-4B62-82AD-2B318DC7949A}" type="presParOf" srcId="{CA366F0A-0D55-46B0-88A4-5AC012ACA74A}" destId="{B7079D45-8B59-4A1D-8913-CDE0D0485700}" srcOrd="4" destOrd="0" presId="urn:microsoft.com/office/officeart/2005/8/layout/chevron1"/>
    <dgm:cxn modelId="{D402C1B1-E1ED-4246-A84F-C2177824A0C2}" type="presParOf" srcId="{CA366F0A-0D55-46B0-88A4-5AC012ACA74A}" destId="{FD875C2C-DBD0-4D50-A0A4-F4C1F70AC697}" srcOrd="5" destOrd="0" presId="urn:microsoft.com/office/officeart/2005/8/layout/chevron1"/>
    <dgm:cxn modelId="{A134E439-ED41-4BA1-9C68-E17A30753F6E}" type="presParOf" srcId="{CA366F0A-0D55-46B0-88A4-5AC012ACA74A}" destId="{CDC6E6DB-8F12-44CF-938D-CFEF4DCA77D3}"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BE5365-A56A-4942-90A2-672F61353251}" type="doc">
      <dgm:prSet loTypeId="urn:microsoft.com/office/officeart/2005/8/layout/chevron1" loCatId="process" qsTypeId="urn:microsoft.com/office/officeart/2005/8/quickstyle/simple1" qsCatId="simple" csTypeId="urn:microsoft.com/office/officeart/2005/8/colors/accent1_2" csCatId="accent1" phldr="1"/>
      <dgm:spPr/>
    </dgm:pt>
    <dgm:pt modelId="{D708F67D-96CC-46F2-AB84-878E4722206F}">
      <dgm:prSet phldrT="[Text]"/>
      <dgm:spPr/>
      <dgm:t>
        <a:bodyPr/>
        <a:lstStyle/>
        <a:p>
          <a:r>
            <a:rPr lang="en-GB"/>
            <a:t>Beginning </a:t>
          </a:r>
        </a:p>
      </dgm:t>
    </dgm:pt>
    <dgm:pt modelId="{90891E72-17E2-4834-8FC3-318C388663F9}" type="parTrans" cxnId="{48229E7F-B938-4967-842D-752B0504C367}">
      <dgm:prSet/>
      <dgm:spPr/>
      <dgm:t>
        <a:bodyPr/>
        <a:lstStyle/>
        <a:p>
          <a:endParaRPr lang="en-GB"/>
        </a:p>
      </dgm:t>
    </dgm:pt>
    <dgm:pt modelId="{713EA938-C81D-465A-98DB-0AF103AC860B}" type="sibTrans" cxnId="{48229E7F-B938-4967-842D-752B0504C367}">
      <dgm:prSet/>
      <dgm:spPr/>
      <dgm:t>
        <a:bodyPr/>
        <a:lstStyle/>
        <a:p>
          <a:endParaRPr lang="en-GB"/>
        </a:p>
      </dgm:t>
    </dgm:pt>
    <dgm:pt modelId="{63B0D8E6-1108-4551-80B9-76475BBBE289}">
      <dgm:prSet phldrT="[Text]"/>
      <dgm:spPr>
        <a:solidFill>
          <a:schemeClr val="accent4">
            <a:lumMod val="60000"/>
            <a:lumOff val="40000"/>
          </a:schemeClr>
        </a:solidFill>
      </dgm:spPr>
      <dgm:t>
        <a:bodyPr/>
        <a:lstStyle/>
        <a:p>
          <a:r>
            <a:rPr lang="en-GB"/>
            <a:t>Knowledge</a:t>
          </a:r>
        </a:p>
      </dgm:t>
    </dgm:pt>
    <dgm:pt modelId="{23935F8C-C308-4105-B119-44CB0528A261}" type="parTrans" cxnId="{C6742EA1-B22F-4AD7-9913-A59936BCB2E1}">
      <dgm:prSet/>
      <dgm:spPr/>
      <dgm:t>
        <a:bodyPr/>
        <a:lstStyle/>
        <a:p>
          <a:endParaRPr lang="en-GB"/>
        </a:p>
      </dgm:t>
    </dgm:pt>
    <dgm:pt modelId="{AA809018-4FA0-49E9-9C54-1114B6FFFEA7}" type="sibTrans" cxnId="{C6742EA1-B22F-4AD7-9913-A59936BCB2E1}">
      <dgm:prSet/>
      <dgm:spPr/>
      <dgm:t>
        <a:bodyPr/>
        <a:lstStyle/>
        <a:p>
          <a:endParaRPr lang="en-GB"/>
        </a:p>
      </dgm:t>
    </dgm:pt>
    <dgm:pt modelId="{3183F41E-B6BD-42F2-972F-3698D0B413AD}">
      <dgm:prSet phldrT="[Text]"/>
      <dgm:spPr/>
      <dgm:t>
        <a:bodyPr/>
        <a:lstStyle/>
        <a:p>
          <a:r>
            <a:rPr lang="en-GB"/>
            <a:t>Student Practice</a:t>
          </a:r>
        </a:p>
      </dgm:t>
    </dgm:pt>
    <dgm:pt modelId="{F8479C09-C8AA-4742-890A-88E6F5A2DF6A}" type="parTrans" cxnId="{5CE0EF00-2E81-4C5D-A491-2619B1002990}">
      <dgm:prSet/>
      <dgm:spPr/>
      <dgm:t>
        <a:bodyPr/>
        <a:lstStyle/>
        <a:p>
          <a:endParaRPr lang="en-GB"/>
        </a:p>
      </dgm:t>
    </dgm:pt>
    <dgm:pt modelId="{82A3147E-7030-485A-94D4-40C2AD8A2FCE}" type="sibTrans" cxnId="{5CE0EF00-2E81-4C5D-A491-2619B1002990}">
      <dgm:prSet/>
      <dgm:spPr/>
      <dgm:t>
        <a:bodyPr/>
        <a:lstStyle/>
        <a:p>
          <a:endParaRPr lang="en-GB"/>
        </a:p>
      </dgm:t>
    </dgm:pt>
    <dgm:pt modelId="{9A573A3F-E1AE-4680-B117-B3A9B39A5B0E}">
      <dgm:prSet phldrT="[Text]"/>
      <dgm:spPr/>
      <dgm:t>
        <a:bodyPr/>
        <a:lstStyle/>
        <a:p>
          <a:r>
            <a:rPr lang="en-GB"/>
            <a:t>Review</a:t>
          </a:r>
        </a:p>
      </dgm:t>
    </dgm:pt>
    <dgm:pt modelId="{9E4C4C04-FBB6-4C47-8B25-FD348F499F9D}" type="parTrans" cxnId="{AEB17EFF-5BBB-403F-93F3-FE136E706592}">
      <dgm:prSet/>
      <dgm:spPr/>
      <dgm:t>
        <a:bodyPr/>
        <a:lstStyle/>
        <a:p>
          <a:endParaRPr lang="en-GB"/>
        </a:p>
      </dgm:t>
    </dgm:pt>
    <dgm:pt modelId="{040A46AC-558C-49F5-BE39-96A781FEA73B}" type="sibTrans" cxnId="{AEB17EFF-5BBB-403F-93F3-FE136E706592}">
      <dgm:prSet/>
      <dgm:spPr/>
      <dgm:t>
        <a:bodyPr/>
        <a:lstStyle/>
        <a:p>
          <a:endParaRPr lang="en-GB"/>
        </a:p>
      </dgm:t>
    </dgm:pt>
    <dgm:pt modelId="{CA366F0A-0D55-46B0-88A4-5AC012ACA74A}" type="pres">
      <dgm:prSet presAssocID="{69BE5365-A56A-4942-90A2-672F61353251}" presName="Name0" presStyleCnt="0">
        <dgm:presLayoutVars>
          <dgm:dir/>
          <dgm:animLvl val="lvl"/>
          <dgm:resizeHandles val="exact"/>
        </dgm:presLayoutVars>
      </dgm:prSet>
      <dgm:spPr/>
    </dgm:pt>
    <dgm:pt modelId="{0FEAB205-53B8-4438-BB13-B43A7E14E72E}" type="pres">
      <dgm:prSet presAssocID="{D708F67D-96CC-46F2-AB84-878E4722206F}" presName="parTxOnly" presStyleLbl="node1" presStyleIdx="0" presStyleCnt="4">
        <dgm:presLayoutVars>
          <dgm:chMax val="0"/>
          <dgm:chPref val="0"/>
          <dgm:bulletEnabled val="1"/>
        </dgm:presLayoutVars>
      </dgm:prSet>
      <dgm:spPr/>
    </dgm:pt>
    <dgm:pt modelId="{00BC2DF9-4D7E-4837-8157-654151927A83}" type="pres">
      <dgm:prSet presAssocID="{713EA938-C81D-465A-98DB-0AF103AC860B}" presName="parTxOnlySpace" presStyleCnt="0"/>
      <dgm:spPr/>
    </dgm:pt>
    <dgm:pt modelId="{14D513B7-FD4B-43F0-AE97-4D895DC9DF2E}" type="pres">
      <dgm:prSet presAssocID="{63B0D8E6-1108-4551-80B9-76475BBBE289}" presName="parTxOnly" presStyleLbl="node1" presStyleIdx="1" presStyleCnt="4">
        <dgm:presLayoutVars>
          <dgm:chMax val="0"/>
          <dgm:chPref val="0"/>
          <dgm:bulletEnabled val="1"/>
        </dgm:presLayoutVars>
      </dgm:prSet>
      <dgm:spPr/>
    </dgm:pt>
    <dgm:pt modelId="{8FC48EAC-B99A-47F2-AFD8-35B186D0552A}" type="pres">
      <dgm:prSet presAssocID="{AA809018-4FA0-49E9-9C54-1114B6FFFEA7}" presName="parTxOnlySpace" presStyleCnt="0"/>
      <dgm:spPr/>
    </dgm:pt>
    <dgm:pt modelId="{B7079D45-8B59-4A1D-8913-CDE0D0485700}" type="pres">
      <dgm:prSet presAssocID="{3183F41E-B6BD-42F2-972F-3698D0B413AD}" presName="parTxOnly" presStyleLbl="node1" presStyleIdx="2" presStyleCnt="4">
        <dgm:presLayoutVars>
          <dgm:chMax val="0"/>
          <dgm:chPref val="0"/>
          <dgm:bulletEnabled val="1"/>
        </dgm:presLayoutVars>
      </dgm:prSet>
      <dgm:spPr/>
    </dgm:pt>
    <dgm:pt modelId="{FD875C2C-DBD0-4D50-A0A4-F4C1F70AC697}" type="pres">
      <dgm:prSet presAssocID="{82A3147E-7030-485A-94D4-40C2AD8A2FCE}" presName="parTxOnlySpace" presStyleCnt="0"/>
      <dgm:spPr/>
    </dgm:pt>
    <dgm:pt modelId="{CDC6E6DB-8F12-44CF-938D-CFEF4DCA77D3}" type="pres">
      <dgm:prSet presAssocID="{9A573A3F-E1AE-4680-B117-B3A9B39A5B0E}" presName="parTxOnly" presStyleLbl="node1" presStyleIdx="3" presStyleCnt="4">
        <dgm:presLayoutVars>
          <dgm:chMax val="0"/>
          <dgm:chPref val="0"/>
          <dgm:bulletEnabled val="1"/>
        </dgm:presLayoutVars>
      </dgm:prSet>
      <dgm:spPr/>
    </dgm:pt>
  </dgm:ptLst>
  <dgm:cxnLst>
    <dgm:cxn modelId="{5CE0EF00-2E81-4C5D-A491-2619B1002990}" srcId="{69BE5365-A56A-4942-90A2-672F61353251}" destId="{3183F41E-B6BD-42F2-972F-3698D0B413AD}" srcOrd="2" destOrd="0" parTransId="{F8479C09-C8AA-4742-890A-88E6F5A2DF6A}" sibTransId="{82A3147E-7030-485A-94D4-40C2AD8A2FCE}"/>
    <dgm:cxn modelId="{A42CAA5C-02CB-4992-8A4F-30CC6763439F}" type="presOf" srcId="{9A573A3F-E1AE-4680-B117-B3A9B39A5B0E}" destId="{CDC6E6DB-8F12-44CF-938D-CFEF4DCA77D3}" srcOrd="0" destOrd="0" presId="urn:microsoft.com/office/officeart/2005/8/layout/chevron1"/>
    <dgm:cxn modelId="{7133756A-9F83-4895-9AF7-FD5EF5B9C046}" type="presOf" srcId="{3183F41E-B6BD-42F2-972F-3698D0B413AD}" destId="{B7079D45-8B59-4A1D-8913-CDE0D0485700}" srcOrd="0" destOrd="0" presId="urn:microsoft.com/office/officeart/2005/8/layout/chevron1"/>
    <dgm:cxn modelId="{1E9B3279-0618-4B55-99B7-31273EDF5C5A}" type="presOf" srcId="{63B0D8E6-1108-4551-80B9-76475BBBE289}" destId="{14D513B7-FD4B-43F0-AE97-4D895DC9DF2E}" srcOrd="0" destOrd="0" presId="urn:microsoft.com/office/officeart/2005/8/layout/chevron1"/>
    <dgm:cxn modelId="{48229E7F-B938-4967-842D-752B0504C367}" srcId="{69BE5365-A56A-4942-90A2-672F61353251}" destId="{D708F67D-96CC-46F2-AB84-878E4722206F}" srcOrd="0" destOrd="0" parTransId="{90891E72-17E2-4834-8FC3-318C388663F9}" sibTransId="{713EA938-C81D-465A-98DB-0AF103AC860B}"/>
    <dgm:cxn modelId="{E91BA491-6F30-435B-ABC5-FD5A9729EAEC}" type="presOf" srcId="{69BE5365-A56A-4942-90A2-672F61353251}" destId="{CA366F0A-0D55-46B0-88A4-5AC012ACA74A}" srcOrd="0" destOrd="0" presId="urn:microsoft.com/office/officeart/2005/8/layout/chevron1"/>
    <dgm:cxn modelId="{C6742EA1-B22F-4AD7-9913-A59936BCB2E1}" srcId="{69BE5365-A56A-4942-90A2-672F61353251}" destId="{63B0D8E6-1108-4551-80B9-76475BBBE289}" srcOrd="1" destOrd="0" parTransId="{23935F8C-C308-4105-B119-44CB0528A261}" sibTransId="{AA809018-4FA0-49E9-9C54-1114B6FFFEA7}"/>
    <dgm:cxn modelId="{B41B18D8-4F63-45B7-8874-A35669DA2D51}" type="presOf" srcId="{D708F67D-96CC-46F2-AB84-878E4722206F}" destId="{0FEAB205-53B8-4438-BB13-B43A7E14E72E}" srcOrd="0" destOrd="0" presId="urn:microsoft.com/office/officeart/2005/8/layout/chevron1"/>
    <dgm:cxn modelId="{AEB17EFF-5BBB-403F-93F3-FE136E706592}" srcId="{69BE5365-A56A-4942-90A2-672F61353251}" destId="{9A573A3F-E1AE-4680-B117-B3A9B39A5B0E}" srcOrd="3" destOrd="0" parTransId="{9E4C4C04-FBB6-4C47-8B25-FD348F499F9D}" sibTransId="{040A46AC-558C-49F5-BE39-96A781FEA73B}"/>
    <dgm:cxn modelId="{591EC5BF-D9C8-4251-A630-993369EC15D6}" type="presParOf" srcId="{CA366F0A-0D55-46B0-88A4-5AC012ACA74A}" destId="{0FEAB205-53B8-4438-BB13-B43A7E14E72E}" srcOrd="0" destOrd="0" presId="urn:microsoft.com/office/officeart/2005/8/layout/chevron1"/>
    <dgm:cxn modelId="{3AD559A1-A2E7-4063-82EE-E8C1F0553A4B}" type="presParOf" srcId="{CA366F0A-0D55-46B0-88A4-5AC012ACA74A}" destId="{00BC2DF9-4D7E-4837-8157-654151927A83}" srcOrd="1" destOrd="0" presId="urn:microsoft.com/office/officeart/2005/8/layout/chevron1"/>
    <dgm:cxn modelId="{CFB6877C-D078-4563-BF93-A33B922FFA16}" type="presParOf" srcId="{CA366F0A-0D55-46B0-88A4-5AC012ACA74A}" destId="{14D513B7-FD4B-43F0-AE97-4D895DC9DF2E}" srcOrd="2" destOrd="0" presId="urn:microsoft.com/office/officeart/2005/8/layout/chevron1"/>
    <dgm:cxn modelId="{DAE036F6-ACA3-4FA9-9A10-3401E74BDAA6}" type="presParOf" srcId="{CA366F0A-0D55-46B0-88A4-5AC012ACA74A}" destId="{8FC48EAC-B99A-47F2-AFD8-35B186D0552A}" srcOrd="3" destOrd="0" presId="urn:microsoft.com/office/officeart/2005/8/layout/chevron1"/>
    <dgm:cxn modelId="{6321F1E3-7D56-4B62-82AD-2B318DC7949A}" type="presParOf" srcId="{CA366F0A-0D55-46B0-88A4-5AC012ACA74A}" destId="{B7079D45-8B59-4A1D-8913-CDE0D0485700}" srcOrd="4" destOrd="0" presId="urn:microsoft.com/office/officeart/2005/8/layout/chevron1"/>
    <dgm:cxn modelId="{D402C1B1-E1ED-4246-A84F-C2177824A0C2}" type="presParOf" srcId="{CA366F0A-0D55-46B0-88A4-5AC012ACA74A}" destId="{FD875C2C-DBD0-4D50-A0A4-F4C1F70AC697}" srcOrd="5" destOrd="0" presId="urn:microsoft.com/office/officeart/2005/8/layout/chevron1"/>
    <dgm:cxn modelId="{A134E439-ED41-4BA1-9C68-E17A30753F6E}" type="presParOf" srcId="{CA366F0A-0D55-46B0-88A4-5AC012ACA74A}" destId="{CDC6E6DB-8F12-44CF-938D-CFEF4DCA77D3}"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BE5365-A56A-4942-90A2-672F61353251}" type="doc">
      <dgm:prSet loTypeId="urn:microsoft.com/office/officeart/2005/8/layout/chevron1" loCatId="process" qsTypeId="urn:microsoft.com/office/officeart/2005/8/quickstyle/simple1" qsCatId="simple" csTypeId="urn:microsoft.com/office/officeart/2005/8/colors/accent1_2" csCatId="accent1" phldr="1"/>
      <dgm:spPr/>
    </dgm:pt>
    <dgm:pt modelId="{D708F67D-96CC-46F2-AB84-878E4722206F}">
      <dgm:prSet phldrT="[Text]"/>
      <dgm:spPr/>
      <dgm:t>
        <a:bodyPr/>
        <a:lstStyle/>
        <a:p>
          <a:r>
            <a:rPr lang="en-GB"/>
            <a:t>Beginning </a:t>
          </a:r>
        </a:p>
      </dgm:t>
    </dgm:pt>
    <dgm:pt modelId="{90891E72-17E2-4834-8FC3-318C388663F9}" type="parTrans" cxnId="{48229E7F-B938-4967-842D-752B0504C367}">
      <dgm:prSet/>
      <dgm:spPr/>
      <dgm:t>
        <a:bodyPr/>
        <a:lstStyle/>
        <a:p>
          <a:endParaRPr lang="en-GB"/>
        </a:p>
      </dgm:t>
    </dgm:pt>
    <dgm:pt modelId="{713EA938-C81D-465A-98DB-0AF103AC860B}" type="sibTrans" cxnId="{48229E7F-B938-4967-842D-752B0504C367}">
      <dgm:prSet/>
      <dgm:spPr/>
      <dgm:t>
        <a:bodyPr/>
        <a:lstStyle/>
        <a:p>
          <a:endParaRPr lang="en-GB"/>
        </a:p>
      </dgm:t>
    </dgm:pt>
    <dgm:pt modelId="{63B0D8E6-1108-4551-80B9-76475BBBE289}">
      <dgm:prSet phldrT="[Text]"/>
      <dgm:spPr>
        <a:solidFill>
          <a:schemeClr val="accent4">
            <a:lumMod val="60000"/>
            <a:lumOff val="40000"/>
          </a:schemeClr>
        </a:solidFill>
      </dgm:spPr>
      <dgm:t>
        <a:bodyPr/>
        <a:lstStyle/>
        <a:p>
          <a:r>
            <a:rPr lang="en-GB"/>
            <a:t>Knowledge</a:t>
          </a:r>
        </a:p>
      </dgm:t>
    </dgm:pt>
    <dgm:pt modelId="{23935F8C-C308-4105-B119-44CB0528A261}" type="parTrans" cxnId="{C6742EA1-B22F-4AD7-9913-A59936BCB2E1}">
      <dgm:prSet/>
      <dgm:spPr/>
      <dgm:t>
        <a:bodyPr/>
        <a:lstStyle/>
        <a:p>
          <a:endParaRPr lang="en-GB"/>
        </a:p>
      </dgm:t>
    </dgm:pt>
    <dgm:pt modelId="{AA809018-4FA0-49E9-9C54-1114B6FFFEA7}" type="sibTrans" cxnId="{C6742EA1-B22F-4AD7-9913-A59936BCB2E1}">
      <dgm:prSet/>
      <dgm:spPr/>
      <dgm:t>
        <a:bodyPr/>
        <a:lstStyle/>
        <a:p>
          <a:endParaRPr lang="en-GB"/>
        </a:p>
      </dgm:t>
    </dgm:pt>
    <dgm:pt modelId="{3183F41E-B6BD-42F2-972F-3698D0B413AD}">
      <dgm:prSet phldrT="[Text]"/>
      <dgm:spPr/>
      <dgm:t>
        <a:bodyPr/>
        <a:lstStyle/>
        <a:p>
          <a:r>
            <a:rPr lang="en-GB"/>
            <a:t>Student Practice</a:t>
          </a:r>
        </a:p>
      </dgm:t>
    </dgm:pt>
    <dgm:pt modelId="{F8479C09-C8AA-4742-890A-88E6F5A2DF6A}" type="parTrans" cxnId="{5CE0EF00-2E81-4C5D-A491-2619B1002990}">
      <dgm:prSet/>
      <dgm:spPr/>
      <dgm:t>
        <a:bodyPr/>
        <a:lstStyle/>
        <a:p>
          <a:endParaRPr lang="en-GB"/>
        </a:p>
      </dgm:t>
    </dgm:pt>
    <dgm:pt modelId="{82A3147E-7030-485A-94D4-40C2AD8A2FCE}" type="sibTrans" cxnId="{5CE0EF00-2E81-4C5D-A491-2619B1002990}">
      <dgm:prSet/>
      <dgm:spPr/>
      <dgm:t>
        <a:bodyPr/>
        <a:lstStyle/>
        <a:p>
          <a:endParaRPr lang="en-GB"/>
        </a:p>
      </dgm:t>
    </dgm:pt>
    <dgm:pt modelId="{9A573A3F-E1AE-4680-B117-B3A9B39A5B0E}">
      <dgm:prSet phldrT="[Text]"/>
      <dgm:spPr/>
      <dgm:t>
        <a:bodyPr/>
        <a:lstStyle/>
        <a:p>
          <a:r>
            <a:rPr lang="en-GB"/>
            <a:t>Review</a:t>
          </a:r>
        </a:p>
      </dgm:t>
    </dgm:pt>
    <dgm:pt modelId="{9E4C4C04-FBB6-4C47-8B25-FD348F499F9D}" type="parTrans" cxnId="{AEB17EFF-5BBB-403F-93F3-FE136E706592}">
      <dgm:prSet/>
      <dgm:spPr/>
      <dgm:t>
        <a:bodyPr/>
        <a:lstStyle/>
        <a:p>
          <a:endParaRPr lang="en-GB"/>
        </a:p>
      </dgm:t>
    </dgm:pt>
    <dgm:pt modelId="{040A46AC-558C-49F5-BE39-96A781FEA73B}" type="sibTrans" cxnId="{AEB17EFF-5BBB-403F-93F3-FE136E706592}">
      <dgm:prSet/>
      <dgm:spPr/>
      <dgm:t>
        <a:bodyPr/>
        <a:lstStyle/>
        <a:p>
          <a:endParaRPr lang="en-GB"/>
        </a:p>
      </dgm:t>
    </dgm:pt>
    <dgm:pt modelId="{CA366F0A-0D55-46B0-88A4-5AC012ACA74A}" type="pres">
      <dgm:prSet presAssocID="{69BE5365-A56A-4942-90A2-672F61353251}" presName="Name0" presStyleCnt="0">
        <dgm:presLayoutVars>
          <dgm:dir/>
          <dgm:animLvl val="lvl"/>
          <dgm:resizeHandles val="exact"/>
        </dgm:presLayoutVars>
      </dgm:prSet>
      <dgm:spPr/>
    </dgm:pt>
    <dgm:pt modelId="{0FEAB205-53B8-4438-BB13-B43A7E14E72E}" type="pres">
      <dgm:prSet presAssocID="{D708F67D-96CC-46F2-AB84-878E4722206F}" presName="parTxOnly" presStyleLbl="node1" presStyleIdx="0" presStyleCnt="4">
        <dgm:presLayoutVars>
          <dgm:chMax val="0"/>
          <dgm:chPref val="0"/>
          <dgm:bulletEnabled val="1"/>
        </dgm:presLayoutVars>
      </dgm:prSet>
      <dgm:spPr/>
    </dgm:pt>
    <dgm:pt modelId="{00BC2DF9-4D7E-4837-8157-654151927A83}" type="pres">
      <dgm:prSet presAssocID="{713EA938-C81D-465A-98DB-0AF103AC860B}" presName="parTxOnlySpace" presStyleCnt="0"/>
      <dgm:spPr/>
    </dgm:pt>
    <dgm:pt modelId="{14D513B7-FD4B-43F0-AE97-4D895DC9DF2E}" type="pres">
      <dgm:prSet presAssocID="{63B0D8E6-1108-4551-80B9-76475BBBE289}" presName="parTxOnly" presStyleLbl="node1" presStyleIdx="1" presStyleCnt="4">
        <dgm:presLayoutVars>
          <dgm:chMax val="0"/>
          <dgm:chPref val="0"/>
          <dgm:bulletEnabled val="1"/>
        </dgm:presLayoutVars>
      </dgm:prSet>
      <dgm:spPr/>
    </dgm:pt>
    <dgm:pt modelId="{8FC48EAC-B99A-47F2-AFD8-35B186D0552A}" type="pres">
      <dgm:prSet presAssocID="{AA809018-4FA0-49E9-9C54-1114B6FFFEA7}" presName="parTxOnlySpace" presStyleCnt="0"/>
      <dgm:spPr/>
    </dgm:pt>
    <dgm:pt modelId="{B7079D45-8B59-4A1D-8913-CDE0D0485700}" type="pres">
      <dgm:prSet presAssocID="{3183F41E-B6BD-42F2-972F-3698D0B413AD}" presName="parTxOnly" presStyleLbl="node1" presStyleIdx="2" presStyleCnt="4">
        <dgm:presLayoutVars>
          <dgm:chMax val="0"/>
          <dgm:chPref val="0"/>
          <dgm:bulletEnabled val="1"/>
        </dgm:presLayoutVars>
      </dgm:prSet>
      <dgm:spPr/>
    </dgm:pt>
    <dgm:pt modelId="{FD875C2C-DBD0-4D50-A0A4-F4C1F70AC697}" type="pres">
      <dgm:prSet presAssocID="{82A3147E-7030-485A-94D4-40C2AD8A2FCE}" presName="parTxOnlySpace" presStyleCnt="0"/>
      <dgm:spPr/>
    </dgm:pt>
    <dgm:pt modelId="{CDC6E6DB-8F12-44CF-938D-CFEF4DCA77D3}" type="pres">
      <dgm:prSet presAssocID="{9A573A3F-E1AE-4680-B117-B3A9B39A5B0E}" presName="parTxOnly" presStyleLbl="node1" presStyleIdx="3" presStyleCnt="4">
        <dgm:presLayoutVars>
          <dgm:chMax val="0"/>
          <dgm:chPref val="0"/>
          <dgm:bulletEnabled val="1"/>
        </dgm:presLayoutVars>
      </dgm:prSet>
      <dgm:spPr/>
    </dgm:pt>
  </dgm:ptLst>
  <dgm:cxnLst>
    <dgm:cxn modelId="{5CE0EF00-2E81-4C5D-A491-2619B1002990}" srcId="{69BE5365-A56A-4942-90A2-672F61353251}" destId="{3183F41E-B6BD-42F2-972F-3698D0B413AD}" srcOrd="2" destOrd="0" parTransId="{F8479C09-C8AA-4742-890A-88E6F5A2DF6A}" sibTransId="{82A3147E-7030-485A-94D4-40C2AD8A2FCE}"/>
    <dgm:cxn modelId="{A42CAA5C-02CB-4992-8A4F-30CC6763439F}" type="presOf" srcId="{9A573A3F-E1AE-4680-B117-B3A9B39A5B0E}" destId="{CDC6E6DB-8F12-44CF-938D-CFEF4DCA77D3}" srcOrd="0" destOrd="0" presId="urn:microsoft.com/office/officeart/2005/8/layout/chevron1"/>
    <dgm:cxn modelId="{7133756A-9F83-4895-9AF7-FD5EF5B9C046}" type="presOf" srcId="{3183F41E-B6BD-42F2-972F-3698D0B413AD}" destId="{B7079D45-8B59-4A1D-8913-CDE0D0485700}" srcOrd="0" destOrd="0" presId="urn:microsoft.com/office/officeart/2005/8/layout/chevron1"/>
    <dgm:cxn modelId="{1E9B3279-0618-4B55-99B7-31273EDF5C5A}" type="presOf" srcId="{63B0D8E6-1108-4551-80B9-76475BBBE289}" destId="{14D513B7-FD4B-43F0-AE97-4D895DC9DF2E}" srcOrd="0" destOrd="0" presId="urn:microsoft.com/office/officeart/2005/8/layout/chevron1"/>
    <dgm:cxn modelId="{48229E7F-B938-4967-842D-752B0504C367}" srcId="{69BE5365-A56A-4942-90A2-672F61353251}" destId="{D708F67D-96CC-46F2-AB84-878E4722206F}" srcOrd="0" destOrd="0" parTransId="{90891E72-17E2-4834-8FC3-318C388663F9}" sibTransId="{713EA938-C81D-465A-98DB-0AF103AC860B}"/>
    <dgm:cxn modelId="{E91BA491-6F30-435B-ABC5-FD5A9729EAEC}" type="presOf" srcId="{69BE5365-A56A-4942-90A2-672F61353251}" destId="{CA366F0A-0D55-46B0-88A4-5AC012ACA74A}" srcOrd="0" destOrd="0" presId="urn:microsoft.com/office/officeart/2005/8/layout/chevron1"/>
    <dgm:cxn modelId="{C6742EA1-B22F-4AD7-9913-A59936BCB2E1}" srcId="{69BE5365-A56A-4942-90A2-672F61353251}" destId="{63B0D8E6-1108-4551-80B9-76475BBBE289}" srcOrd="1" destOrd="0" parTransId="{23935F8C-C308-4105-B119-44CB0528A261}" sibTransId="{AA809018-4FA0-49E9-9C54-1114B6FFFEA7}"/>
    <dgm:cxn modelId="{B41B18D8-4F63-45B7-8874-A35669DA2D51}" type="presOf" srcId="{D708F67D-96CC-46F2-AB84-878E4722206F}" destId="{0FEAB205-53B8-4438-BB13-B43A7E14E72E}" srcOrd="0" destOrd="0" presId="urn:microsoft.com/office/officeart/2005/8/layout/chevron1"/>
    <dgm:cxn modelId="{AEB17EFF-5BBB-403F-93F3-FE136E706592}" srcId="{69BE5365-A56A-4942-90A2-672F61353251}" destId="{9A573A3F-E1AE-4680-B117-B3A9B39A5B0E}" srcOrd="3" destOrd="0" parTransId="{9E4C4C04-FBB6-4C47-8B25-FD348F499F9D}" sibTransId="{040A46AC-558C-49F5-BE39-96A781FEA73B}"/>
    <dgm:cxn modelId="{591EC5BF-D9C8-4251-A630-993369EC15D6}" type="presParOf" srcId="{CA366F0A-0D55-46B0-88A4-5AC012ACA74A}" destId="{0FEAB205-53B8-4438-BB13-B43A7E14E72E}" srcOrd="0" destOrd="0" presId="urn:microsoft.com/office/officeart/2005/8/layout/chevron1"/>
    <dgm:cxn modelId="{3AD559A1-A2E7-4063-82EE-E8C1F0553A4B}" type="presParOf" srcId="{CA366F0A-0D55-46B0-88A4-5AC012ACA74A}" destId="{00BC2DF9-4D7E-4837-8157-654151927A83}" srcOrd="1" destOrd="0" presId="urn:microsoft.com/office/officeart/2005/8/layout/chevron1"/>
    <dgm:cxn modelId="{CFB6877C-D078-4563-BF93-A33B922FFA16}" type="presParOf" srcId="{CA366F0A-0D55-46B0-88A4-5AC012ACA74A}" destId="{14D513B7-FD4B-43F0-AE97-4D895DC9DF2E}" srcOrd="2" destOrd="0" presId="urn:microsoft.com/office/officeart/2005/8/layout/chevron1"/>
    <dgm:cxn modelId="{DAE036F6-ACA3-4FA9-9A10-3401E74BDAA6}" type="presParOf" srcId="{CA366F0A-0D55-46B0-88A4-5AC012ACA74A}" destId="{8FC48EAC-B99A-47F2-AFD8-35B186D0552A}" srcOrd="3" destOrd="0" presId="urn:microsoft.com/office/officeart/2005/8/layout/chevron1"/>
    <dgm:cxn modelId="{6321F1E3-7D56-4B62-82AD-2B318DC7949A}" type="presParOf" srcId="{CA366F0A-0D55-46B0-88A4-5AC012ACA74A}" destId="{B7079D45-8B59-4A1D-8913-CDE0D0485700}" srcOrd="4" destOrd="0" presId="urn:microsoft.com/office/officeart/2005/8/layout/chevron1"/>
    <dgm:cxn modelId="{D402C1B1-E1ED-4246-A84F-C2177824A0C2}" type="presParOf" srcId="{CA366F0A-0D55-46B0-88A4-5AC012ACA74A}" destId="{FD875C2C-DBD0-4D50-A0A4-F4C1F70AC697}" srcOrd="5" destOrd="0" presId="urn:microsoft.com/office/officeart/2005/8/layout/chevron1"/>
    <dgm:cxn modelId="{A134E439-ED41-4BA1-9C68-E17A30753F6E}" type="presParOf" srcId="{CA366F0A-0D55-46B0-88A4-5AC012ACA74A}" destId="{CDC6E6DB-8F12-44CF-938D-CFEF4DCA77D3}"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BE5365-A56A-4942-90A2-672F61353251}" type="doc">
      <dgm:prSet loTypeId="urn:microsoft.com/office/officeart/2005/8/layout/chevron1" loCatId="process" qsTypeId="urn:microsoft.com/office/officeart/2005/8/quickstyle/simple1" qsCatId="simple" csTypeId="urn:microsoft.com/office/officeart/2005/8/colors/accent1_2" csCatId="accent1" phldr="1"/>
      <dgm:spPr/>
    </dgm:pt>
    <dgm:pt modelId="{D708F67D-96CC-46F2-AB84-878E4722206F}">
      <dgm:prSet phldrT="[Text]"/>
      <dgm:spPr/>
      <dgm:t>
        <a:bodyPr/>
        <a:lstStyle/>
        <a:p>
          <a:r>
            <a:rPr lang="en-GB"/>
            <a:t>Beginning </a:t>
          </a:r>
        </a:p>
      </dgm:t>
    </dgm:pt>
    <dgm:pt modelId="{90891E72-17E2-4834-8FC3-318C388663F9}" type="parTrans" cxnId="{48229E7F-B938-4967-842D-752B0504C367}">
      <dgm:prSet/>
      <dgm:spPr/>
      <dgm:t>
        <a:bodyPr/>
        <a:lstStyle/>
        <a:p>
          <a:endParaRPr lang="en-GB"/>
        </a:p>
      </dgm:t>
    </dgm:pt>
    <dgm:pt modelId="{713EA938-C81D-465A-98DB-0AF103AC860B}" type="sibTrans" cxnId="{48229E7F-B938-4967-842D-752B0504C367}">
      <dgm:prSet/>
      <dgm:spPr/>
      <dgm:t>
        <a:bodyPr/>
        <a:lstStyle/>
        <a:p>
          <a:endParaRPr lang="en-GB"/>
        </a:p>
      </dgm:t>
    </dgm:pt>
    <dgm:pt modelId="{63B0D8E6-1108-4551-80B9-76475BBBE289}">
      <dgm:prSet phldrT="[Text]"/>
      <dgm:spPr>
        <a:solidFill>
          <a:schemeClr val="accent4">
            <a:lumMod val="60000"/>
            <a:lumOff val="40000"/>
          </a:schemeClr>
        </a:solidFill>
      </dgm:spPr>
      <dgm:t>
        <a:bodyPr/>
        <a:lstStyle/>
        <a:p>
          <a:r>
            <a:rPr lang="en-GB"/>
            <a:t>Knowledge</a:t>
          </a:r>
        </a:p>
      </dgm:t>
    </dgm:pt>
    <dgm:pt modelId="{23935F8C-C308-4105-B119-44CB0528A261}" type="parTrans" cxnId="{C6742EA1-B22F-4AD7-9913-A59936BCB2E1}">
      <dgm:prSet/>
      <dgm:spPr/>
      <dgm:t>
        <a:bodyPr/>
        <a:lstStyle/>
        <a:p>
          <a:endParaRPr lang="en-GB"/>
        </a:p>
      </dgm:t>
    </dgm:pt>
    <dgm:pt modelId="{AA809018-4FA0-49E9-9C54-1114B6FFFEA7}" type="sibTrans" cxnId="{C6742EA1-B22F-4AD7-9913-A59936BCB2E1}">
      <dgm:prSet/>
      <dgm:spPr/>
      <dgm:t>
        <a:bodyPr/>
        <a:lstStyle/>
        <a:p>
          <a:endParaRPr lang="en-GB"/>
        </a:p>
      </dgm:t>
    </dgm:pt>
    <dgm:pt modelId="{3183F41E-B6BD-42F2-972F-3698D0B413AD}">
      <dgm:prSet phldrT="[Text]"/>
      <dgm:spPr/>
      <dgm:t>
        <a:bodyPr/>
        <a:lstStyle/>
        <a:p>
          <a:r>
            <a:rPr lang="en-GB"/>
            <a:t>Student Practice</a:t>
          </a:r>
        </a:p>
      </dgm:t>
    </dgm:pt>
    <dgm:pt modelId="{F8479C09-C8AA-4742-890A-88E6F5A2DF6A}" type="parTrans" cxnId="{5CE0EF00-2E81-4C5D-A491-2619B1002990}">
      <dgm:prSet/>
      <dgm:spPr/>
      <dgm:t>
        <a:bodyPr/>
        <a:lstStyle/>
        <a:p>
          <a:endParaRPr lang="en-GB"/>
        </a:p>
      </dgm:t>
    </dgm:pt>
    <dgm:pt modelId="{82A3147E-7030-485A-94D4-40C2AD8A2FCE}" type="sibTrans" cxnId="{5CE0EF00-2E81-4C5D-A491-2619B1002990}">
      <dgm:prSet/>
      <dgm:spPr/>
      <dgm:t>
        <a:bodyPr/>
        <a:lstStyle/>
        <a:p>
          <a:endParaRPr lang="en-GB"/>
        </a:p>
      </dgm:t>
    </dgm:pt>
    <dgm:pt modelId="{9A573A3F-E1AE-4680-B117-B3A9B39A5B0E}">
      <dgm:prSet phldrT="[Text]"/>
      <dgm:spPr/>
      <dgm:t>
        <a:bodyPr/>
        <a:lstStyle/>
        <a:p>
          <a:r>
            <a:rPr lang="en-GB"/>
            <a:t>Review</a:t>
          </a:r>
        </a:p>
      </dgm:t>
    </dgm:pt>
    <dgm:pt modelId="{9E4C4C04-FBB6-4C47-8B25-FD348F499F9D}" type="parTrans" cxnId="{AEB17EFF-5BBB-403F-93F3-FE136E706592}">
      <dgm:prSet/>
      <dgm:spPr/>
      <dgm:t>
        <a:bodyPr/>
        <a:lstStyle/>
        <a:p>
          <a:endParaRPr lang="en-GB"/>
        </a:p>
      </dgm:t>
    </dgm:pt>
    <dgm:pt modelId="{040A46AC-558C-49F5-BE39-96A781FEA73B}" type="sibTrans" cxnId="{AEB17EFF-5BBB-403F-93F3-FE136E706592}">
      <dgm:prSet/>
      <dgm:spPr/>
      <dgm:t>
        <a:bodyPr/>
        <a:lstStyle/>
        <a:p>
          <a:endParaRPr lang="en-GB"/>
        </a:p>
      </dgm:t>
    </dgm:pt>
    <dgm:pt modelId="{CA366F0A-0D55-46B0-88A4-5AC012ACA74A}" type="pres">
      <dgm:prSet presAssocID="{69BE5365-A56A-4942-90A2-672F61353251}" presName="Name0" presStyleCnt="0">
        <dgm:presLayoutVars>
          <dgm:dir/>
          <dgm:animLvl val="lvl"/>
          <dgm:resizeHandles val="exact"/>
        </dgm:presLayoutVars>
      </dgm:prSet>
      <dgm:spPr/>
    </dgm:pt>
    <dgm:pt modelId="{0FEAB205-53B8-4438-BB13-B43A7E14E72E}" type="pres">
      <dgm:prSet presAssocID="{D708F67D-96CC-46F2-AB84-878E4722206F}" presName="parTxOnly" presStyleLbl="node1" presStyleIdx="0" presStyleCnt="4">
        <dgm:presLayoutVars>
          <dgm:chMax val="0"/>
          <dgm:chPref val="0"/>
          <dgm:bulletEnabled val="1"/>
        </dgm:presLayoutVars>
      </dgm:prSet>
      <dgm:spPr/>
    </dgm:pt>
    <dgm:pt modelId="{00BC2DF9-4D7E-4837-8157-654151927A83}" type="pres">
      <dgm:prSet presAssocID="{713EA938-C81D-465A-98DB-0AF103AC860B}" presName="parTxOnlySpace" presStyleCnt="0"/>
      <dgm:spPr/>
    </dgm:pt>
    <dgm:pt modelId="{14D513B7-FD4B-43F0-AE97-4D895DC9DF2E}" type="pres">
      <dgm:prSet presAssocID="{63B0D8E6-1108-4551-80B9-76475BBBE289}" presName="parTxOnly" presStyleLbl="node1" presStyleIdx="1" presStyleCnt="4">
        <dgm:presLayoutVars>
          <dgm:chMax val="0"/>
          <dgm:chPref val="0"/>
          <dgm:bulletEnabled val="1"/>
        </dgm:presLayoutVars>
      </dgm:prSet>
      <dgm:spPr/>
    </dgm:pt>
    <dgm:pt modelId="{8FC48EAC-B99A-47F2-AFD8-35B186D0552A}" type="pres">
      <dgm:prSet presAssocID="{AA809018-4FA0-49E9-9C54-1114B6FFFEA7}" presName="parTxOnlySpace" presStyleCnt="0"/>
      <dgm:spPr/>
    </dgm:pt>
    <dgm:pt modelId="{B7079D45-8B59-4A1D-8913-CDE0D0485700}" type="pres">
      <dgm:prSet presAssocID="{3183F41E-B6BD-42F2-972F-3698D0B413AD}" presName="parTxOnly" presStyleLbl="node1" presStyleIdx="2" presStyleCnt="4">
        <dgm:presLayoutVars>
          <dgm:chMax val="0"/>
          <dgm:chPref val="0"/>
          <dgm:bulletEnabled val="1"/>
        </dgm:presLayoutVars>
      </dgm:prSet>
      <dgm:spPr/>
    </dgm:pt>
    <dgm:pt modelId="{FD875C2C-DBD0-4D50-A0A4-F4C1F70AC697}" type="pres">
      <dgm:prSet presAssocID="{82A3147E-7030-485A-94D4-40C2AD8A2FCE}" presName="parTxOnlySpace" presStyleCnt="0"/>
      <dgm:spPr/>
    </dgm:pt>
    <dgm:pt modelId="{CDC6E6DB-8F12-44CF-938D-CFEF4DCA77D3}" type="pres">
      <dgm:prSet presAssocID="{9A573A3F-E1AE-4680-B117-B3A9B39A5B0E}" presName="parTxOnly" presStyleLbl="node1" presStyleIdx="3" presStyleCnt="4">
        <dgm:presLayoutVars>
          <dgm:chMax val="0"/>
          <dgm:chPref val="0"/>
          <dgm:bulletEnabled val="1"/>
        </dgm:presLayoutVars>
      </dgm:prSet>
      <dgm:spPr/>
    </dgm:pt>
  </dgm:ptLst>
  <dgm:cxnLst>
    <dgm:cxn modelId="{5CE0EF00-2E81-4C5D-A491-2619B1002990}" srcId="{69BE5365-A56A-4942-90A2-672F61353251}" destId="{3183F41E-B6BD-42F2-972F-3698D0B413AD}" srcOrd="2" destOrd="0" parTransId="{F8479C09-C8AA-4742-890A-88E6F5A2DF6A}" sibTransId="{82A3147E-7030-485A-94D4-40C2AD8A2FCE}"/>
    <dgm:cxn modelId="{A42CAA5C-02CB-4992-8A4F-30CC6763439F}" type="presOf" srcId="{9A573A3F-E1AE-4680-B117-B3A9B39A5B0E}" destId="{CDC6E6DB-8F12-44CF-938D-CFEF4DCA77D3}" srcOrd="0" destOrd="0" presId="urn:microsoft.com/office/officeart/2005/8/layout/chevron1"/>
    <dgm:cxn modelId="{7133756A-9F83-4895-9AF7-FD5EF5B9C046}" type="presOf" srcId="{3183F41E-B6BD-42F2-972F-3698D0B413AD}" destId="{B7079D45-8B59-4A1D-8913-CDE0D0485700}" srcOrd="0" destOrd="0" presId="urn:microsoft.com/office/officeart/2005/8/layout/chevron1"/>
    <dgm:cxn modelId="{1E9B3279-0618-4B55-99B7-31273EDF5C5A}" type="presOf" srcId="{63B0D8E6-1108-4551-80B9-76475BBBE289}" destId="{14D513B7-FD4B-43F0-AE97-4D895DC9DF2E}" srcOrd="0" destOrd="0" presId="urn:microsoft.com/office/officeart/2005/8/layout/chevron1"/>
    <dgm:cxn modelId="{48229E7F-B938-4967-842D-752B0504C367}" srcId="{69BE5365-A56A-4942-90A2-672F61353251}" destId="{D708F67D-96CC-46F2-AB84-878E4722206F}" srcOrd="0" destOrd="0" parTransId="{90891E72-17E2-4834-8FC3-318C388663F9}" sibTransId="{713EA938-C81D-465A-98DB-0AF103AC860B}"/>
    <dgm:cxn modelId="{E91BA491-6F30-435B-ABC5-FD5A9729EAEC}" type="presOf" srcId="{69BE5365-A56A-4942-90A2-672F61353251}" destId="{CA366F0A-0D55-46B0-88A4-5AC012ACA74A}" srcOrd="0" destOrd="0" presId="urn:microsoft.com/office/officeart/2005/8/layout/chevron1"/>
    <dgm:cxn modelId="{C6742EA1-B22F-4AD7-9913-A59936BCB2E1}" srcId="{69BE5365-A56A-4942-90A2-672F61353251}" destId="{63B0D8E6-1108-4551-80B9-76475BBBE289}" srcOrd="1" destOrd="0" parTransId="{23935F8C-C308-4105-B119-44CB0528A261}" sibTransId="{AA809018-4FA0-49E9-9C54-1114B6FFFEA7}"/>
    <dgm:cxn modelId="{B41B18D8-4F63-45B7-8874-A35669DA2D51}" type="presOf" srcId="{D708F67D-96CC-46F2-AB84-878E4722206F}" destId="{0FEAB205-53B8-4438-BB13-B43A7E14E72E}" srcOrd="0" destOrd="0" presId="urn:microsoft.com/office/officeart/2005/8/layout/chevron1"/>
    <dgm:cxn modelId="{AEB17EFF-5BBB-403F-93F3-FE136E706592}" srcId="{69BE5365-A56A-4942-90A2-672F61353251}" destId="{9A573A3F-E1AE-4680-B117-B3A9B39A5B0E}" srcOrd="3" destOrd="0" parTransId="{9E4C4C04-FBB6-4C47-8B25-FD348F499F9D}" sibTransId="{040A46AC-558C-49F5-BE39-96A781FEA73B}"/>
    <dgm:cxn modelId="{591EC5BF-D9C8-4251-A630-993369EC15D6}" type="presParOf" srcId="{CA366F0A-0D55-46B0-88A4-5AC012ACA74A}" destId="{0FEAB205-53B8-4438-BB13-B43A7E14E72E}" srcOrd="0" destOrd="0" presId="urn:microsoft.com/office/officeart/2005/8/layout/chevron1"/>
    <dgm:cxn modelId="{3AD559A1-A2E7-4063-82EE-E8C1F0553A4B}" type="presParOf" srcId="{CA366F0A-0D55-46B0-88A4-5AC012ACA74A}" destId="{00BC2DF9-4D7E-4837-8157-654151927A83}" srcOrd="1" destOrd="0" presId="urn:microsoft.com/office/officeart/2005/8/layout/chevron1"/>
    <dgm:cxn modelId="{CFB6877C-D078-4563-BF93-A33B922FFA16}" type="presParOf" srcId="{CA366F0A-0D55-46B0-88A4-5AC012ACA74A}" destId="{14D513B7-FD4B-43F0-AE97-4D895DC9DF2E}" srcOrd="2" destOrd="0" presId="urn:microsoft.com/office/officeart/2005/8/layout/chevron1"/>
    <dgm:cxn modelId="{DAE036F6-ACA3-4FA9-9A10-3401E74BDAA6}" type="presParOf" srcId="{CA366F0A-0D55-46B0-88A4-5AC012ACA74A}" destId="{8FC48EAC-B99A-47F2-AFD8-35B186D0552A}" srcOrd="3" destOrd="0" presId="urn:microsoft.com/office/officeart/2005/8/layout/chevron1"/>
    <dgm:cxn modelId="{6321F1E3-7D56-4B62-82AD-2B318DC7949A}" type="presParOf" srcId="{CA366F0A-0D55-46B0-88A4-5AC012ACA74A}" destId="{B7079D45-8B59-4A1D-8913-CDE0D0485700}" srcOrd="4" destOrd="0" presId="urn:microsoft.com/office/officeart/2005/8/layout/chevron1"/>
    <dgm:cxn modelId="{D402C1B1-E1ED-4246-A84F-C2177824A0C2}" type="presParOf" srcId="{CA366F0A-0D55-46B0-88A4-5AC012ACA74A}" destId="{FD875C2C-DBD0-4D50-A0A4-F4C1F70AC697}" srcOrd="5" destOrd="0" presId="urn:microsoft.com/office/officeart/2005/8/layout/chevron1"/>
    <dgm:cxn modelId="{A134E439-ED41-4BA1-9C68-E17A30753F6E}" type="presParOf" srcId="{CA366F0A-0D55-46B0-88A4-5AC012ACA74A}" destId="{CDC6E6DB-8F12-44CF-938D-CFEF4DCA77D3}"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BE5365-A56A-4942-90A2-672F61353251}" type="doc">
      <dgm:prSet loTypeId="urn:microsoft.com/office/officeart/2005/8/layout/chevron1" loCatId="process" qsTypeId="urn:microsoft.com/office/officeart/2005/8/quickstyle/simple1" qsCatId="simple" csTypeId="urn:microsoft.com/office/officeart/2005/8/colors/accent1_2" csCatId="accent1" phldr="1"/>
      <dgm:spPr/>
    </dgm:pt>
    <dgm:pt modelId="{D708F67D-96CC-46F2-AB84-878E4722206F}">
      <dgm:prSet phldrT="[Text]"/>
      <dgm:spPr/>
      <dgm:t>
        <a:bodyPr/>
        <a:lstStyle/>
        <a:p>
          <a:r>
            <a:rPr lang="en-GB"/>
            <a:t>Beginning </a:t>
          </a:r>
        </a:p>
      </dgm:t>
    </dgm:pt>
    <dgm:pt modelId="{90891E72-17E2-4834-8FC3-318C388663F9}" type="parTrans" cxnId="{48229E7F-B938-4967-842D-752B0504C367}">
      <dgm:prSet/>
      <dgm:spPr/>
      <dgm:t>
        <a:bodyPr/>
        <a:lstStyle/>
        <a:p>
          <a:endParaRPr lang="en-GB"/>
        </a:p>
      </dgm:t>
    </dgm:pt>
    <dgm:pt modelId="{713EA938-C81D-465A-98DB-0AF103AC860B}" type="sibTrans" cxnId="{48229E7F-B938-4967-842D-752B0504C367}">
      <dgm:prSet/>
      <dgm:spPr/>
      <dgm:t>
        <a:bodyPr/>
        <a:lstStyle/>
        <a:p>
          <a:endParaRPr lang="en-GB"/>
        </a:p>
      </dgm:t>
    </dgm:pt>
    <dgm:pt modelId="{63B0D8E6-1108-4551-80B9-76475BBBE289}">
      <dgm:prSet phldrT="[Text]">
        <dgm:style>
          <a:lnRef idx="3">
            <a:schemeClr val="lt1"/>
          </a:lnRef>
          <a:fillRef idx="1">
            <a:schemeClr val="accent1"/>
          </a:fillRef>
          <a:effectRef idx="1">
            <a:schemeClr val="accent1"/>
          </a:effectRef>
          <a:fontRef idx="minor">
            <a:schemeClr val="lt1"/>
          </a:fontRef>
        </dgm:style>
      </dgm:prSet>
      <dgm:spPr/>
      <dgm:t>
        <a:bodyPr/>
        <a:lstStyle/>
        <a:p>
          <a:r>
            <a:rPr lang="en-GB" dirty="0"/>
            <a:t>Knowledge</a:t>
          </a:r>
        </a:p>
      </dgm:t>
    </dgm:pt>
    <dgm:pt modelId="{23935F8C-C308-4105-B119-44CB0528A261}" type="parTrans" cxnId="{C6742EA1-B22F-4AD7-9913-A59936BCB2E1}">
      <dgm:prSet/>
      <dgm:spPr/>
      <dgm:t>
        <a:bodyPr/>
        <a:lstStyle/>
        <a:p>
          <a:endParaRPr lang="en-GB"/>
        </a:p>
      </dgm:t>
    </dgm:pt>
    <dgm:pt modelId="{AA809018-4FA0-49E9-9C54-1114B6FFFEA7}" type="sibTrans" cxnId="{C6742EA1-B22F-4AD7-9913-A59936BCB2E1}">
      <dgm:prSet/>
      <dgm:spPr/>
      <dgm:t>
        <a:bodyPr/>
        <a:lstStyle/>
        <a:p>
          <a:endParaRPr lang="en-GB"/>
        </a:p>
      </dgm:t>
    </dgm:pt>
    <dgm:pt modelId="{3183F41E-B6BD-42F2-972F-3698D0B413AD}">
      <dgm:prSet phldrT="[Text]">
        <dgm:style>
          <a:lnRef idx="3">
            <a:schemeClr val="lt1"/>
          </a:lnRef>
          <a:fillRef idx="1">
            <a:schemeClr val="accent4"/>
          </a:fillRef>
          <a:effectRef idx="1">
            <a:schemeClr val="accent4"/>
          </a:effectRef>
          <a:fontRef idx="minor">
            <a:schemeClr val="lt1"/>
          </a:fontRef>
        </dgm:style>
      </dgm:prSet>
      <dgm:spPr/>
      <dgm:t>
        <a:bodyPr/>
        <a:lstStyle/>
        <a:p>
          <a:r>
            <a:rPr lang="en-GB" dirty="0"/>
            <a:t>Student Practice</a:t>
          </a:r>
        </a:p>
      </dgm:t>
    </dgm:pt>
    <dgm:pt modelId="{F8479C09-C8AA-4742-890A-88E6F5A2DF6A}" type="parTrans" cxnId="{5CE0EF00-2E81-4C5D-A491-2619B1002990}">
      <dgm:prSet/>
      <dgm:spPr/>
      <dgm:t>
        <a:bodyPr/>
        <a:lstStyle/>
        <a:p>
          <a:endParaRPr lang="en-GB"/>
        </a:p>
      </dgm:t>
    </dgm:pt>
    <dgm:pt modelId="{82A3147E-7030-485A-94D4-40C2AD8A2FCE}" type="sibTrans" cxnId="{5CE0EF00-2E81-4C5D-A491-2619B1002990}">
      <dgm:prSet/>
      <dgm:spPr/>
      <dgm:t>
        <a:bodyPr/>
        <a:lstStyle/>
        <a:p>
          <a:endParaRPr lang="en-GB"/>
        </a:p>
      </dgm:t>
    </dgm:pt>
    <dgm:pt modelId="{9A573A3F-E1AE-4680-B117-B3A9B39A5B0E}">
      <dgm:prSet phldrT="[Text]"/>
      <dgm:spPr/>
      <dgm:t>
        <a:bodyPr/>
        <a:lstStyle/>
        <a:p>
          <a:r>
            <a:rPr lang="en-GB"/>
            <a:t>Review</a:t>
          </a:r>
        </a:p>
      </dgm:t>
    </dgm:pt>
    <dgm:pt modelId="{9E4C4C04-FBB6-4C47-8B25-FD348F499F9D}" type="parTrans" cxnId="{AEB17EFF-5BBB-403F-93F3-FE136E706592}">
      <dgm:prSet/>
      <dgm:spPr/>
      <dgm:t>
        <a:bodyPr/>
        <a:lstStyle/>
        <a:p>
          <a:endParaRPr lang="en-GB"/>
        </a:p>
      </dgm:t>
    </dgm:pt>
    <dgm:pt modelId="{040A46AC-558C-49F5-BE39-96A781FEA73B}" type="sibTrans" cxnId="{AEB17EFF-5BBB-403F-93F3-FE136E706592}">
      <dgm:prSet/>
      <dgm:spPr/>
      <dgm:t>
        <a:bodyPr/>
        <a:lstStyle/>
        <a:p>
          <a:endParaRPr lang="en-GB"/>
        </a:p>
      </dgm:t>
    </dgm:pt>
    <dgm:pt modelId="{CA366F0A-0D55-46B0-88A4-5AC012ACA74A}" type="pres">
      <dgm:prSet presAssocID="{69BE5365-A56A-4942-90A2-672F61353251}" presName="Name0" presStyleCnt="0">
        <dgm:presLayoutVars>
          <dgm:dir/>
          <dgm:animLvl val="lvl"/>
          <dgm:resizeHandles val="exact"/>
        </dgm:presLayoutVars>
      </dgm:prSet>
      <dgm:spPr/>
    </dgm:pt>
    <dgm:pt modelId="{0FEAB205-53B8-4438-BB13-B43A7E14E72E}" type="pres">
      <dgm:prSet presAssocID="{D708F67D-96CC-46F2-AB84-878E4722206F}" presName="parTxOnly" presStyleLbl="node1" presStyleIdx="0" presStyleCnt="4">
        <dgm:presLayoutVars>
          <dgm:chMax val="0"/>
          <dgm:chPref val="0"/>
          <dgm:bulletEnabled val="1"/>
        </dgm:presLayoutVars>
      </dgm:prSet>
      <dgm:spPr/>
    </dgm:pt>
    <dgm:pt modelId="{00BC2DF9-4D7E-4837-8157-654151927A83}" type="pres">
      <dgm:prSet presAssocID="{713EA938-C81D-465A-98DB-0AF103AC860B}" presName="parTxOnlySpace" presStyleCnt="0"/>
      <dgm:spPr/>
    </dgm:pt>
    <dgm:pt modelId="{14D513B7-FD4B-43F0-AE97-4D895DC9DF2E}" type="pres">
      <dgm:prSet presAssocID="{63B0D8E6-1108-4551-80B9-76475BBBE289}" presName="parTxOnly" presStyleLbl="node1" presStyleIdx="1" presStyleCnt="4">
        <dgm:presLayoutVars>
          <dgm:chMax val="0"/>
          <dgm:chPref val="0"/>
          <dgm:bulletEnabled val="1"/>
        </dgm:presLayoutVars>
      </dgm:prSet>
      <dgm:spPr/>
    </dgm:pt>
    <dgm:pt modelId="{8FC48EAC-B99A-47F2-AFD8-35B186D0552A}" type="pres">
      <dgm:prSet presAssocID="{AA809018-4FA0-49E9-9C54-1114B6FFFEA7}" presName="parTxOnlySpace" presStyleCnt="0"/>
      <dgm:spPr/>
    </dgm:pt>
    <dgm:pt modelId="{B7079D45-8B59-4A1D-8913-CDE0D0485700}" type="pres">
      <dgm:prSet presAssocID="{3183F41E-B6BD-42F2-972F-3698D0B413AD}" presName="parTxOnly" presStyleLbl="node1" presStyleIdx="2" presStyleCnt="4">
        <dgm:presLayoutVars>
          <dgm:chMax val="0"/>
          <dgm:chPref val="0"/>
          <dgm:bulletEnabled val="1"/>
        </dgm:presLayoutVars>
      </dgm:prSet>
      <dgm:spPr/>
    </dgm:pt>
    <dgm:pt modelId="{FD875C2C-DBD0-4D50-A0A4-F4C1F70AC697}" type="pres">
      <dgm:prSet presAssocID="{82A3147E-7030-485A-94D4-40C2AD8A2FCE}" presName="parTxOnlySpace" presStyleCnt="0"/>
      <dgm:spPr/>
    </dgm:pt>
    <dgm:pt modelId="{CDC6E6DB-8F12-44CF-938D-CFEF4DCA77D3}" type="pres">
      <dgm:prSet presAssocID="{9A573A3F-E1AE-4680-B117-B3A9B39A5B0E}" presName="parTxOnly" presStyleLbl="node1" presStyleIdx="3" presStyleCnt="4">
        <dgm:presLayoutVars>
          <dgm:chMax val="0"/>
          <dgm:chPref val="0"/>
          <dgm:bulletEnabled val="1"/>
        </dgm:presLayoutVars>
      </dgm:prSet>
      <dgm:spPr/>
    </dgm:pt>
  </dgm:ptLst>
  <dgm:cxnLst>
    <dgm:cxn modelId="{5CE0EF00-2E81-4C5D-A491-2619B1002990}" srcId="{69BE5365-A56A-4942-90A2-672F61353251}" destId="{3183F41E-B6BD-42F2-972F-3698D0B413AD}" srcOrd="2" destOrd="0" parTransId="{F8479C09-C8AA-4742-890A-88E6F5A2DF6A}" sibTransId="{82A3147E-7030-485A-94D4-40C2AD8A2FCE}"/>
    <dgm:cxn modelId="{A42CAA5C-02CB-4992-8A4F-30CC6763439F}" type="presOf" srcId="{9A573A3F-E1AE-4680-B117-B3A9B39A5B0E}" destId="{CDC6E6DB-8F12-44CF-938D-CFEF4DCA77D3}" srcOrd="0" destOrd="0" presId="urn:microsoft.com/office/officeart/2005/8/layout/chevron1"/>
    <dgm:cxn modelId="{7133756A-9F83-4895-9AF7-FD5EF5B9C046}" type="presOf" srcId="{3183F41E-B6BD-42F2-972F-3698D0B413AD}" destId="{B7079D45-8B59-4A1D-8913-CDE0D0485700}" srcOrd="0" destOrd="0" presId="urn:microsoft.com/office/officeart/2005/8/layout/chevron1"/>
    <dgm:cxn modelId="{1E9B3279-0618-4B55-99B7-31273EDF5C5A}" type="presOf" srcId="{63B0D8E6-1108-4551-80B9-76475BBBE289}" destId="{14D513B7-FD4B-43F0-AE97-4D895DC9DF2E}" srcOrd="0" destOrd="0" presId="urn:microsoft.com/office/officeart/2005/8/layout/chevron1"/>
    <dgm:cxn modelId="{48229E7F-B938-4967-842D-752B0504C367}" srcId="{69BE5365-A56A-4942-90A2-672F61353251}" destId="{D708F67D-96CC-46F2-AB84-878E4722206F}" srcOrd="0" destOrd="0" parTransId="{90891E72-17E2-4834-8FC3-318C388663F9}" sibTransId="{713EA938-C81D-465A-98DB-0AF103AC860B}"/>
    <dgm:cxn modelId="{E91BA491-6F30-435B-ABC5-FD5A9729EAEC}" type="presOf" srcId="{69BE5365-A56A-4942-90A2-672F61353251}" destId="{CA366F0A-0D55-46B0-88A4-5AC012ACA74A}" srcOrd="0" destOrd="0" presId="urn:microsoft.com/office/officeart/2005/8/layout/chevron1"/>
    <dgm:cxn modelId="{C6742EA1-B22F-4AD7-9913-A59936BCB2E1}" srcId="{69BE5365-A56A-4942-90A2-672F61353251}" destId="{63B0D8E6-1108-4551-80B9-76475BBBE289}" srcOrd="1" destOrd="0" parTransId="{23935F8C-C308-4105-B119-44CB0528A261}" sibTransId="{AA809018-4FA0-49E9-9C54-1114B6FFFEA7}"/>
    <dgm:cxn modelId="{B41B18D8-4F63-45B7-8874-A35669DA2D51}" type="presOf" srcId="{D708F67D-96CC-46F2-AB84-878E4722206F}" destId="{0FEAB205-53B8-4438-BB13-B43A7E14E72E}" srcOrd="0" destOrd="0" presId="urn:microsoft.com/office/officeart/2005/8/layout/chevron1"/>
    <dgm:cxn modelId="{AEB17EFF-5BBB-403F-93F3-FE136E706592}" srcId="{69BE5365-A56A-4942-90A2-672F61353251}" destId="{9A573A3F-E1AE-4680-B117-B3A9B39A5B0E}" srcOrd="3" destOrd="0" parTransId="{9E4C4C04-FBB6-4C47-8B25-FD348F499F9D}" sibTransId="{040A46AC-558C-49F5-BE39-96A781FEA73B}"/>
    <dgm:cxn modelId="{591EC5BF-D9C8-4251-A630-993369EC15D6}" type="presParOf" srcId="{CA366F0A-0D55-46B0-88A4-5AC012ACA74A}" destId="{0FEAB205-53B8-4438-BB13-B43A7E14E72E}" srcOrd="0" destOrd="0" presId="urn:microsoft.com/office/officeart/2005/8/layout/chevron1"/>
    <dgm:cxn modelId="{3AD559A1-A2E7-4063-82EE-E8C1F0553A4B}" type="presParOf" srcId="{CA366F0A-0D55-46B0-88A4-5AC012ACA74A}" destId="{00BC2DF9-4D7E-4837-8157-654151927A83}" srcOrd="1" destOrd="0" presId="urn:microsoft.com/office/officeart/2005/8/layout/chevron1"/>
    <dgm:cxn modelId="{CFB6877C-D078-4563-BF93-A33B922FFA16}" type="presParOf" srcId="{CA366F0A-0D55-46B0-88A4-5AC012ACA74A}" destId="{14D513B7-FD4B-43F0-AE97-4D895DC9DF2E}" srcOrd="2" destOrd="0" presId="urn:microsoft.com/office/officeart/2005/8/layout/chevron1"/>
    <dgm:cxn modelId="{DAE036F6-ACA3-4FA9-9A10-3401E74BDAA6}" type="presParOf" srcId="{CA366F0A-0D55-46B0-88A4-5AC012ACA74A}" destId="{8FC48EAC-B99A-47F2-AFD8-35B186D0552A}" srcOrd="3" destOrd="0" presId="urn:microsoft.com/office/officeart/2005/8/layout/chevron1"/>
    <dgm:cxn modelId="{6321F1E3-7D56-4B62-82AD-2B318DC7949A}" type="presParOf" srcId="{CA366F0A-0D55-46B0-88A4-5AC012ACA74A}" destId="{B7079D45-8B59-4A1D-8913-CDE0D0485700}" srcOrd="4" destOrd="0" presId="urn:microsoft.com/office/officeart/2005/8/layout/chevron1"/>
    <dgm:cxn modelId="{D402C1B1-E1ED-4246-A84F-C2177824A0C2}" type="presParOf" srcId="{CA366F0A-0D55-46B0-88A4-5AC012ACA74A}" destId="{FD875C2C-DBD0-4D50-A0A4-F4C1F70AC697}" srcOrd="5" destOrd="0" presId="urn:microsoft.com/office/officeart/2005/8/layout/chevron1"/>
    <dgm:cxn modelId="{A134E439-ED41-4BA1-9C68-E17A30753F6E}" type="presParOf" srcId="{CA366F0A-0D55-46B0-88A4-5AC012ACA74A}" destId="{CDC6E6DB-8F12-44CF-938D-CFEF4DCA77D3}"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AB205-53B8-4438-BB13-B43A7E14E72E}">
      <dsp:nvSpPr>
        <dsp:cNvPr id="0" name=""/>
        <dsp:cNvSpPr/>
      </dsp:nvSpPr>
      <dsp:spPr>
        <a:xfrm>
          <a:off x="5493" y="0"/>
          <a:ext cx="3197657" cy="5161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Beginning </a:t>
          </a:r>
        </a:p>
      </dsp:txBody>
      <dsp:txXfrm>
        <a:off x="263545" y="0"/>
        <a:ext cx="2681554" cy="516103"/>
      </dsp:txXfrm>
    </dsp:sp>
    <dsp:sp modelId="{14D513B7-FD4B-43F0-AE97-4D895DC9DF2E}">
      <dsp:nvSpPr>
        <dsp:cNvPr id="0" name=""/>
        <dsp:cNvSpPr/>
      </dsp:nvSpPr>
      <dsp:spPr>
        <a:xfrm>
          <a:off x="2883385" y="0"/>
          <a:ext cx="3197657" cy="516103"/>
        </a:xfrm>
        <a:prstGeom prst="chevron">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Knowledge</a:t>
          </a:r>
        </a:p>
      </dsp:txBody>
      <dsp:txXfrm>
        <a:off x="3141437" y="0"/>
        <a:ext cx="2681554" cy="516103"/>
      </dsp:txXfrm>
    </dsp:sp>
    <dsp:sp modelId="{B7079D45-8B59-4A1D-8913-CDE0D0485700}">
      <dsp:nvSpPr>
        <dsp:cNvPr id="0" name=""/>
        <dsp:cNvSpPr/>
      </dsp:nvSpPr>
      <dsp:spPr>
        <a:xfrm>
          <a:off x="5761277" y="0"/>
          <a:ext cx="3197657" cy="5161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Student Practice</a:t>
          </a:r>
        </a:p>
      </dsp:txBody>
      <dsp:txXfrm>
        <a:off x="6019329" y="0"/>
        <a:ext cx="2681554" cy="516103"/>
      </dsp:txXfrm>
    </dsp:sp>
    <dsp:sp modelId="{CDC6E6DB-8F12-44CF-938D-CFEF4DCA77D3}">
      <dsp:nvSpPr>
        <dsp:cNvPr id="0" name=""/>
        <dsp:cNvSpPr/>
      </dsp:nvSpPr>
      <dsp:spPr>
        <a:xfrm>
          <a:off x="8639169" y="0"/>
          <a:ext cx="3197657" cy="5161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Review</a:t>
          </a:r>
        </a:p>
      </dsp:txBody>
      <dsp:txXfrm>
        <a:off x="8897221" y="0"/>
        <a:ext cx="2681554" cy="516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AB205-53B8-4438-BB13-B43A7E14E72E}">
      <dsp:nvSpPr>
        <dsp:cNvPr id="0" name=""/>
        <dsp:cNvSpPr/>
      </dsp:nvSpPr>
      <dsp:spPr>
        <a:xfrm>
          <a:off x="5493" y="0"/>
          <a:ext cx="3197657" cy="5161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Beginning </a:t>
          </a:r>
        </a:p>
      </dsp:txBody>
      <dsp:txXfrm>
        <a:off x="263545" y="0"/>
        <a:ext cx="2681554" cy="516103"/>
      </dsp:txXfrm>
    </dsp:sp>
    <dsp:sp modelId="{14D513B7-FD4B-43F0-AE97-4D895DC9DF2E}">
      <dsp:nvSpPr>
        <dsp:cNvPr id="0" name=""/>
        <dsp:cNvSpPr/>
      </dsp:nvSpPr>
      <dsp:spPr>
        <a:xfrm>
          <a:off x="2883385" y="0"/>
          <a:ext cx="3197657" cy="516103"/>
        </a:xfrm>
        <a:prstGeom prst="chevron">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Knowledge</a:t>
          </a:r>
        </a:p>
      </dsp:txBody>
      <dsp:txXfrm>
        <a:off x="3141437" y="0"/>
        <a:ext cx="2681554" cy="516103"/>
      </dsp:txXfrm>
    </dsp:sp>
    <dsp:sp modelId="{B7079D45-8B59-4A1D-8913-CDE0D0485700}">
      <dsp:nvSpPr>
        <dsp:cNvPr id="0" name=""/>
        <dsp:cNvSpPr/>
      </dsp:nvSpPr>
      <dsp:spPr>
        <a:xfrm>
          <a:off x="5761277" y="0"/>
          <a:ext cx="3197657" cy="5161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Student Practice</a:t>
          </a:r>
        </a:p>
      </dsp:txBody>
      <dsp:txXfrm>
        <a:off x="6019329" y="0"/>
        <a:ext cx="2681554" cy="516103"/>
      </dsp:txXfrm>
    </dsp:sp>
    <dsp:sp modelId="{CDC6E6DB-8F12-44CF-938D-CFEF4DCA77D3}">
      <dsp:nvSpPr>
        <dsp:cNvPr id="0" name=""/>
        <dsp:cNvSpPr/>
      </dsp:nvSpPr>
      <dsp:spPr>
        <a:xfrm>
          <a:off x="8639169" y="0"/>
          <a:ext cx="3197657" cy="5161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Review</a:t>
          </a:r>
        </a:p>
      </dsp:txBody>
      <dsp:txXfrm>
        <a:off x="8897221" y="0"/>
        <a:ext cx="2681554" cy="5161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AB205-53B8-4438-BB13-B43A7E14E72E}">
      <dsp:nvSpPr>
        <dsp:cNvPr id="0" name=""/>
        <dsp:cNvSpPr/>
      </dsp:nvSpPr>
      <dsp:spPr>
        <a:xfrm>
          <a:off x="5493" y="0"/>
          <a:ext cx="3197657" cy="5161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Beginning </a:t>
          </a:r>
        </a:p>
      </dsp:txBody>
      <dsp:txXfrm>
        <a:off x="263545" y="0"/>
        <a:ext cx="2681554" cy="516103"/>
      </dsp:txXfrm>
    </dsp:sp>
    <dsp:sp modelId="{14D513B7-FD4B-43F0-AE97-4D895DC9DF2E}">
      <dsp:nvSpPr>
        <dsp:cNvPr id="0" name=""/>
        <dsp:cNvSpPr/>
      </dsp:nvSpPr>
      <dsp:spPr>
        <a:xfrm>
          <a:off x="2883385" y="0"/>
          <a:ext cx="3197657" cy="516103"/>
        </a:xfrm>
        <a:prstGeom prst="chevron">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Knowledge</a:t>
          </a:r>
        </a:p>
      </dsp:txBody>
      <dsp:txXfrm>
        <a:off x="3141437" y="0"/>
        <a:ext cx="2681554" cy="516103"/>
      </dsp:txXfrm>
    </dsp:sp>
    <dsp:sp modelId="{B7079D45-8B59-4A1D-8913-CDE0D0485700}">
      <dsp:nvSpPr>
        <dsp:cNvPr id="0" name=""/>
        <dsp:cNvSpPr/>
      </dsp:nvSpPr>
      <dsp:spPr>
        <a:xfrm>
          <a:off x="5761277" y="0"/>
          <a:ext cx="3197657" cy="5161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Student Practice</a:t>
          </a:r>
        </a:p>
      </dsp:txBody>
      <dsp:txXfrm>
        <a:off x="6019329" y="0"/>
        <a:ext cx="2681554" cy="516103"/>
      </dsp:txXfrm>
    </dsp:sp>
    <dsp:sp modelId="{CDC6E6DB-8F12-44CF-938D-CFEF4DCA77D3}">
      <dsp:nvSpPr>
        <dsp:cNvPr id="0" name=""/>
        <dsp:cNvSpPr/>
      </dsp:nvSpPr>
      <dsp:spPr>
        <a:xfrm>
          <a:off x="8639169" y="0"/>
          <a:ext cx="3197657" cy="5161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Review</a:t>
          </a:r>
        </a:p>
      </dsp:txBody>
      <dsp:txXfrm>
        <a:off x="8897221" y="0"/>
        <a:ext cx="2681554" cy="5161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AB205-53B8-4438-BB13-B43A7E14E72E}">
      <dsp:nvSpPr>
        <dsp:cNvPr id="0" name=""/>
        <dsp:cNvSpPr/>
      </dsp:nvSpPr>
      <dsp:spPr>
        <a:xfrm>
          <a:off x="5493" y="0"/>
          <a:ext cx="3197657" cy="5161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Beginning </a:t>
          </a:r>
        </a:p>
      </dsp:txBody>
      <dsp:txXfrm>
        <a:off x="263545" y="0"/>
        <a:ext cx="2681554" cy="516103"/>
      </dsp:txXfrm>
    </dsp:sp>
    <dsp:sp modelId="{14D513B7-FD4B-43F0-AE97-4D895DC9DF2E}">
      <dsp:nvSpPr>
        <dsp:cNvPr id="0" name=""/>
        <dsp:cNvSpPr/>
      </dsp:nvSpPr>
      <dsp:spPr>
        <a:xfrm>
          <a:off x="2883385" y="0"/>
          <a:ext cx="3197657" cy="516103"/>
        </a:xfrm>
        <a:prstGeom prst="chevron">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Knowledge</a:t>
          </a:r>
        </a:p>
      </dsp:txBody>
      <dsp:txXfrm>
        <a:off x="3141437" y="0"/>
        <a:ext cx="2681554" cy="516103"/>
      </dsp:txXfrm>
    </dsp:sp>
    <dsp:sp modelId="{B7079D45-8B59-4A1D-8913-CDE0D0485700}">
      <dsp:nvSpPr>
        <dsp:cNvPr id="0" name=""/>
        <dsp:cNvSpPr/>
      </dsp:nvSpPr>
      <dsp:spPr>
        <a:xfrm>
          <a:off x="5761277" y="0"/>
          <a:ext cx="3197657" cy="5161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Student Practice</a:t>
          </a:r>
        </a:p>
      </dsp:txBody>
      <dsp:txXfrm>
        <a:off x="6019329" y="0"/>
        <a:ext cx="2681554" cy="516103"/>
      </dsp:txXfrm>
    </dsp:sp>
    <dsp:sp modelId="{CDC6E6DB-8F12-44CF-938D-CFEF4DCA77D3}">
      <dsp:nvSpPr>
        <dsp:cNvPr id="0" name=""/>
        <dsp:cNvSpPr/>
      </dsp:nvSpPr>
      <dsp:spPr>
        <a:xfrm>
          <a:off x="8639169" y="0"/>
          <a:ext cx="3197657" cy="5161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Review</a:t>
          </a:r>
        </a:p>
      </dsp:txBody>
      <dsp:txXfrm>
        <a:off x="8897221" y="0"/>
        <a:ext cx="2681554" cy="5161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AB205-53B8-4438-BB13-B43A7E14E72E}">
      <dsp:nvSpPr>
        <dsp:cNvPr id="0" name=""/>
        <dsp:cNvSpPr/>
      </dsp:nvSpPr>
      <dsp:spPr>
        <a:xfrm>
          <a:off x="5493" y="0"/>
          <a:ext cx="3197657" cy="5161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Beginning </a:t>
          </a:r>
        </a:p>
      </dsp:txBody>
      <dsp:txXfrm>
        <a:off x="263545" y="0"/>
        <a:ext cx="2681554" cy="516103"/>
      </dsp:txXfrm>
    </dsp:sp>
    <dsp:sp modelId="{14D513B7-FD4B-43F0-AE97-4D895DC9DF2E}">
      <dsp:nvSpPr>
        <dsp:cNvPr id="0" name=""/>
        <dsp:cNvSpPr/>
      </dsp:nvSpPr>
      <dsp:spPr>
        <a:xfrm>
          <a:off x="2883385" y="0"/>
          <a:ext cx="3197657" cy="516103"/>
        </a:xfrm>
        <a:prstGeom prst="chevron">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Knowledge</a:t>
          </a:r>
        </a:p>
      </dsp:txBody>
      <dsp:txXfrm>
        <a:off x="3141437" y="0"/>
        <a:ext cx="2681554" cy="516103"/>
      </dsp:txXfrm>
    </dsp:sp>
    <dsp:sp modelId="{B7079D45-8B59-4A1D-8913-CDE0D0485700}">
      <dsp:nvSpPr>
        <dsp:cNvPr id="0" name=""/>
        <dsp:cNvSpPr/>
      </dsp:nvSpPr>
      <dsp:spPr>
        <a:xfrm>
          <a:off x="5761277" y="0"/>
          <a:ext cx="3197657" cy="5161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Student Practice</a:t>
          </a:r>
        </a:p>
      </dsp:txBody>
      <dsp:txXfrm>
        <a:off x="6019329" y="0"/>
        <a:ext cx="2681554" cy="516103"/>
      </dsp:txXfrm>
    </dsp:sp>
    <dsp:sp modelId="{CDC6E6DB-8F12-44CF-938D-CFEF4DCA77D3}">
      <dsp:nvSpPr>
        <dsp:cNvPr id="0" name=""/>
        <dsp:cNvSpPr/>
      </dsp:nvSpPr>
      <dsp:spPr>
        <a:xfrm>
          <a:off x="8639169" y="0"/>
          <a:ext cx="3197657" cy="5161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Review</a:t>
          </a:r>
        </a:p>
      </dsp:txBody>
      <dsp:txXfrm>
        <a:off x="8897221" y="0"/>
        <a:ext cx="2681554" cy="5161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AB205-53B8-4438-BB13-B43A7E14E72E}">
      <dsp:nvSpPr>
        <dsp:cNvPr id="0" name=""/>
        <dsp:cNvSpPr/>
      </dsp:nvSpPr>
      <dsp:spPr>
        <a:xfrm>
          <a:off x="5493" y="0"/>
          <a:ext cx="3197657" cy="5161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Beginning </a:t>
          </a:r>
        </a:p>
      </dsp:txBody>
      <dsp:txXfrm>
        <a:off x="263545" y="0"/>
        <a:ext cx="2681554" cy="516103"/>
      </dsp:txXfrm>
    </dsp:sp>
    <dsp:sp modelId="{14D513B7-FD4B-43F0-AE97-4D895DC9DF2E}">
      <dsp:nvSpPr>
        <dsp:cNvPr id="0" name=""/>
        <dsp:cNvSpPr/>
      </dsp:nvSpPr>
      <dsp:spPr>
        <a:xfrm>
          <a:off x="2883385" y="0"/>
          <a:ext cx="3197657" cy="516103"/>
        </a:xfrm>
        <a:prstGeom prst="chevron">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dirty="0"/>
            <a:t>Knowledge</a:t>
          </a:r>
        </a:p>
      </dsp:txBody>
      <dsp:txXfrm>
        <a:off x="3141437" y="0"/>
        <a:ext cx="2681554" cy="516103"/>
      </dsp:txXfrm>
    </dsp:sp>
    <dsp:sp modelId="{B7079D45-8B59-4A1D-8913-CDE0D0485700}">
      <dsp:nvSpPr>
        <dsp:cNvPr id="0" name=""/>
        <dsp:cNvSpPr/>
      </dsp:nvSpPr>
      <dsp:spPr>
        <a:xfrm>
          <a:off x="5761277" y="0"/>
          <a:ext cx="3197657" cy="516103"/>
        </a:xfrm>
        <a:prstGeom prst="chevron">
          <a:avLst/>
        </a:prstGeom>
        <a:solidFill>
          <a:schemeClr val="accent4"/>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dirty="0"/>
            <a:t>Student Practice</a:t>
          </a:r>
        </a:p>
      </dsp:txBody>
      <dsp:txXfrm>
        <a:off x="6019329" y="0"/>
        <a:ext cx="2681554" cy="516103"/>
      </dsp:txXfrm>
    </dsp:sp>
    <dsp:sp modelId="{CDC6E6DB-8F12-44CF-938D-CFEF4DCA77D3}">
      <dsp:nvSpPr>
        <dsp:cNvPr id="0" name=""/>
        <dsp:cNvSpPr/>
      </dsp:nvSpPr>
      <dsp:spPr>
        <a:xfrm>
          <a:off x="8639169" y="0"/>
          <a:ext cx="3197657" cy="5161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GB" sz="2900" kern="1200"/>
            <a:t>Review</a:t>
          </a:r>
        </a:p>
      </dsp:txBody>
      <dsp:txXfrm>
        <a:off x="8897221" y="0"/>
        <a:ext cx="2681554" cy="51610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5T15:36:26.306"/>
    </inkml:context>
    <inkml:brush xml:id="br0">
      <inkml:brushProperty name="width" value="0.1" units="cm"/>
      <inkml:brushProperty name="height" value="0.1" units="cm"/>
      <inkml:brushProperty name="color" value="#E71224"/>
    </inkml:brush>
  </inkml:definitions>
  <inkml:trace contextRef="#ctx0" brushRef="#br0">173 21 9984,'7'-20'6176,"-14"24"-3905,7 6-1279,-10 10 384,4 10-864,-16 25 224,5 0-448,-11 19-96,11-5-96,-11 11-96,11-10 32,1-1-1920,4-9 1056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5T15:36:26.676"/>
    </inkml:context>
    <inkml:brush xml:id="br0">
      <inkml:brushProperty name="width" value="0.1" units="cm"/>
      <inkml:brushProperty name="height" value="0.1" units="cm"/>
      <inkml:brushProperty name="color" value="#E71224"/>
    </inkml:brush>
  </inkml:definitions>
  <inkml:trace contextRef="#ctx0" brushRef="#br0">582 0 11392,'-11'10'5151,"-29"35"-3743,2-1 160,4 7-960,-22 18 32,6 1-416,-23 19 0,12-4-128,-6 4-1120,22-14 576,0-2-5311,17-8 3199,6-10-3744,10-5 3648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5T15:36:27.425"/>
    </inkml:context>
    <inkml:brush xml:id="br0">
      <inkml:brushProperty name="width" value="0.1" units="cm"/>
      <inkml:brushProperty name="height" value="0.1" units="cm"/>
      <inkml:brushProperty name="color" value="#E71224"/>
    </inkml:brush>
  </inkml:definitions>
  <inkml:trace contextRef="#ctx0" brushRef="#br0">498 1 9152,'0'0'2928,"-6"0"-187,-1 1-2176,0 1-1,0-1 1,0 2 0,1-1-1,-1 1 1,1 0 0,-11 7-1,-1-1-244,-108 45 246,8-3-556,55-23-207,55-22-80,13-4 126,-4-2 150,0 0-1,1 1 1,-1-1-1,0 0 1,0 1 0,0-1-1,1 1 1,-1-1-1,0 1 1,0 0-1,0 0 1,0-1-1,1 3 1,0-1 3,0 1 1,-1 0 0,1 0-1,-1 0 1,1 0 0,-1 1-1,0-1 1,-1 0-1,1 0 1,0 1 0,-1-1-1,0 0 1,0 7 0,-1 4 7,-4 26 0,4-35-9,-16 62-4,-1 13-52,18-77 60,-1 0 1,1-1 0,0 1 0,0 0-1,0 0 1,0 0 0,0 0 0,1 3-1,0-5-4,-1-1 1,0 1-1,0-1 0,1 1 0,-1-1 1,0 1-1,0-1 0,1 1 0,-1-1 0,1 1 1,-1-1-1,0 0 0,1 1 0,-1-1 0,1 0 1,-1 0-1,1 1 0,-1-1 0,1 0 0,1 1-4,-1-1-1,0 0 1,0 0-1,1 0 0,-1 0 1,0 0-1,1 0 0,-1 0 1,0 0-1,0-1 0,3 0 1,56-22 10,-40 15 12,-1 1 0,31-8 0,-46 14-16,1 1 1,-1 0-1,0-1 1,1 1-1,-1 1 1,0-1-1,0 1 1,1-1-1,-1 1 1,0 1-1,0-1 1,0 0-1,5 3 1,-3 0 43,0 0 0,0 0 0,0 0 0,0 0 0,-1 1 0,1 0 1,6 9-1,-6-7 171,-1 1-1,1-1 1,-2 1 0,1 0 0,-1 1 0,0-1 0,-1 1 0,0-1 0,0 1 0,-1 0 0,0 0-1,1 17 1,-3-23-91,0 1 0,0 0-1,-1-1 1,1 1-1,-1-1 1,1 1 0,-1-1-1,0 1 1,-1-1-1,1 0 1,-1 1 0,1-1-1,-1 0 1,0 0-1,0 0 1,0 0 0,-1-1-1,1 1 1,-1 0-1,1-1 1,-1 0 0,-3 3-1,-10 5 190,-1-1 0,1 0-1,-2-1 1,-32 11 0,28-14-775,1 0 1,-1-1-1,0-2 1,0 0-1,-35-2 1,57 0 446,-58-2-3838,6 1 1140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5T15:39:49.184"/>
    </inkml:context>
    <inkml:brush xml:id="br0">
      <inkml:brushProperty name="width" value="0.1" units="cm"/>
      <inkml:brushProperty name="height" value="0.1" units="cm"/>
      <inkml:brushProperty name="color" value="#E71224"/>
    </inkml:brush>
  </inkml:definitions>
  <inkml:trace contextRef="#ctx0" brushRef="#br0">12 134 7456,'-8'-4'3880,"8"4"-3730,0 0-1,-1-1 1,1 1 0,0-1-1,-1 1 1,1-1 0,0 1-1,-1-1 1,1 1 0,0-1-1,0 1 1,0-1 0,-1 1-1,1-1 1,0 1-1,0-1 1,0 1 0,0-1-1,0 0 1,0 1 0,0-1-1,0 1 1,0-2 0,19-17 1972,5 3-1585,1 0 1,41-20-1,-53 31-526,0 0 0,0 0 1,1 1-1,-1 1 0,1 0 0,0 1 0,23 0 0,-11 5 14,-25-3-20,0 0 0,0 0 0,0 1 0,0-1 0,0 0-1,-1 0 1,1 1 0,0-1 0,0 1 0,0-1-1,0 1 1,-1-1 0,1 1 0,0-1 0,-1 1 0,1 0-1,0-1 1,-1 1 0,1 0 0,-1-1 0,1 1 0,-1 0-1,1 0 1,-1 0 0,1-1 0,-1 1 0,1 2-1,-2 0 22,0 1 0,1 0 0,-1-1 0,0 1 0,-1-1 0,1 0 0,-1 1 0,1-1 0,-1 0 0,0 0 0,0 0 0,-3 3 0,-3 4 16,-1 0 0,-13 11 0,-10 10-61,11-12-25,-24 20 1,41-37 48,-19 18-42,22-20 33,0 1 0,1-1 0,-1 1-1,1 0 1,-1-1 0,1 1 0,-1-1 0,1 1-1,-1 0 1,1 0 0,0-1 0,-1 1 0,1 0 0,0 0-1,0-1 1,-1 1 0,1 0 0,0 0 0,0 0 0,0-1-1,0 1 1,0 0 0,0 0 0,0 0 0,0 0 0,1-1-1,-1 1 1,0 0 0,0 0 0,1-1 0,0 2-1,7 7-33,0 0-1,18 13 0,3 3-5,-29-25 44,58 61-66,-51-52 80,0 0 1,-1 0 0,0 1-1,0 0 1,5 14 0,-10-22 11,0 0 1,0 1 0,0-1-1,0 0 1,0 1 0,-1-1-1,1 0 1,-1 1 0,0-1-1,0 0 1,0 1 0,0-1-1,0 1 1,0-1 0,-1 1-1,1-1 1,-1 0 0,1 1-1,-1-1 1,0 0 0,0 0-1,0 0 1,0 1 0,-3 2-1,-1 1 47,-1-1 0,1 1 0,-1-2-1,0 1 1,0 0 0,-1-1 0,-11 6-1,-3-1 216,-27 8-1,32-13-925,0 2 1,1 0-1,0 1 0,-21 12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5T15:39:49.601"/>
    </inkml:context>
    <inkml:brush xml:id="br0">
      <inkml:brushProperty name="width" value="0.1" units="cm"/>
      <inkml:brushProperty name="height" value="0.1" units="cm"/>
      <inkml:brushProperty name="color" value="#E71224"/>
    </inkml:brush>
  </inkml:definitions>
  <inkml:trace contextRef="#ctx0" brushRef="#br0">678 19 7872,'1'-4'546,"1"-10"5295,-8 18-4250,-10 12-498,-19 25-1,21-24-733,-236 316 1822,31 24-3221,139-184-1709,39-56-2128,22-50 2120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5T15:39:51.067"/>
    </inkml:context>
    <inkml:brush xml:id="br0">
      <inkml:brushProperty name="width" value="0.1" units="cm"/>
      <inkml:brushProperty name="height" value="0.1" units="cm"/>
      <inkml:brushProperty name="color" value="#E71224"/>
    </inkml:brush>
  </inkml:definitions>
  <inkml:trace contextRef="#ctx0" brushRef="#br0">319 24 5728,'50'-23'12380,"-64"28"-12042,2-1-107,-18 7-273,-29 18 0,-1 0 56,-89 39 72,142-65-81,-17 7 14,23-10-21,0 1 1,0-1 0,1 0-1,-1 1 1,0-1 0,0 1-1,0 0 1,1-1 0,-1 1-1,0-1 1,0 1 0,1 0-1,-1 0 1,1-1 0,-1 1-1,1 0 1,-2 1 0,3-2 5,0 1 1,0-1 0,-1 0 0,1 0-1,0 0 1,0 0 0,-1 0 0,1 0-1,0 0 1,0 0 0,-1-1 0,1 1-1,0 0 1,0 0 0,-1 0 0,1-1-1,0 1 1,-1-1 0,2 0-1,0 1 40,15-7 30,-11 5-61,0-1 0,0 1 0,1 0 0,12-1 0,-19 3-15,0 0 0,1 0 0,-1 0 0,0 0 0,0 0 0,1 0-1,-1 1 1,0-1 0,1 0 0,-1 0 0,0 0 0,0 1 0,1-1 0,-1 0 0,0 0 0,0 1-1,1-1 1,-1 0 0,0 0 0,0 1 0,0-1 0,0 0 0,0 1 0,1-1 0,-1 0 0,0 0 0,0 1-1,0-1 1,0 0 0,0 1 0,0-1 0,0 0 0,0 1 0,0-1 0,0 0 0,0 1 0,0-1-1,-1 1 1,-2 17-98,2-12 69,-4 33 78,2 61 1,3-92-31,0 42 164,0-49-175,0-1 0,0 1-1,0 0 1,1 0 0,-1 0-1,0 0 1,0 0 0,0 0 0,1 0-1,-1 0 1,0-1 0,1 1-1,-1 0 1,1 0 0,-1 0 0,1-1-1,-1 1 1,1 0 0,0-1-1,-1 1 1,1 0 0,1 0 0,-1 0 10,1-1 0,-1 1 0,1 0 0,-1-1 0,1 1 0,0-1 1,-1 0-1,1 0 0,0 1 0,0-1 0,2-1 0,4 1 8,1-2-1,-1 1 1,15-6-1,-19 6-85,1 0 43,-1 0 0,0 0 0,0 1-1,0 0 1,1 0 0,-1 0-1,0 0 1,0 0 0,1 1 0,-1 0-1,0 0 1,0 0 0,0 0 0,0 1-1,0-1 1,0 1 0,-1 0-1,1 0 1,0 1 0,-1-1 0,0 1-1,1 0 1,-1 0 0,0 0-1,3 4 1,3 4 41,-1 1 0,0 0 0,0 0 1,-1 1-1,-1 0 0,7 17 0,-10-21 134,0 0 0,-1 0 0,2 17 0,-4-24-96,0 1 0,0-1 0,0 0 0,0 0 0,-1 0 0,1 0 1,-1 0-1,0 0 0,1 0 0,-1 0 0,0 0 0,0 0 0,0 0 0,0 0 1,-1-1-1,1 1 0,0 0 0,-1-1 0,1 1 0,-1-1 0,1 0 0,-1 1 1,-4 1-1,-2 2 140,-1 0 1,0-1-1,-17 7 1,-2-3-259,-28 6 0,40-10-77,-37 10-201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rter">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DB4287D-FBD0-BBC5-BDBF-A8664EF7CC2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10" y="129398"/>
            <a:ext cx="1456063" cy="1104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251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D3BF44-A4F3-37BB-95CE-A45DB94C3217}"/>
              </a:ext>
            </a:extLst>
          </p:cNvPr>
          <p:cNvSpPr/>
          <p:nvPr userDrawn="1"/>
        </p:nvSpPr>
        <p:spPr>
          <a:xfrm>
            <a:off x="60386" y="69012"/>
            <a:ext cx="1337095" cy="13888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026" name="Picture 2">
            <a:extLst>
              <a:ext uri="{FF2B5EF4-FFF2-40B4-BE49-F238E27FC236}">
                <a16:creationId xmlns:a16="http://schemas.microsoft.com/office/drawing/2014/main" id="{3BFBE11B-FADA-F7DA-0A7C-F472687E4D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10" y="129398"/>
            <a:ext cx="1456063" cy="1104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988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164391-75AF-4A16-9697-64E98A694459}" type="datetimeFigureOut">
              <a:rPr lang="en-GB" smtClean="0"/>
              <a:t>09/01/2025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1808133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A37AA85-8AA7-FEE8-C8E4-2A82991191F0}"/>
              </a:ext>
            </a:extLst>
          </p:cNvPr>
          <p:cNvSpPr/>
          <p:nvPr userDrawn="1"/>
        </p:nvSpPr>
        <p:spPr>
          <a:xfrm>
            <a:off x="1591677" y="84084"/>
            <a:ext cx="10508883" cy="6684579"/>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Rectangle 14">
            <a:extLst>
              <a:ext uri="{FF2B5EF4-FFF2-40B4-BE49-F238E27FC236}">
                <a16:creationId xmlns:a16="http://schemas.microsoft.com/office/drawing/2014/main" id="{DDD573B5-973E-DCE3-2E55-5AB387FE1466}"/>
              </a:ext>
            </a:extLst>
          </p:cNvPr>
          <p:cNvSpPr/>
          <p:nvPr userDrawn="1"/>
        </p:nvSpPr>
        <p:spPr>
          <a:xfrm flipH="1">
            <a:off x="1479218" y="84085"/>
            <a:ext cx="45719" cy="6684577"/>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2" name="Group 1">
            <a:extLst>
              <a:ext uri="{FF2B5EF4-FFF2-40B4-BE49-F238E27FC236}">
                <a16:creationId xmlns:a16="http://schemas.microsoft.com/office/drawing/2014/main" id="{3BA1E767-07A6-005D-C6B1-D06AB92A7585}"/>
              </a:ext>
            </a:extLst>
          </p:cNvPr>
          <p:cNvGrpSpPr/>
          <p:nvPr userDrawn="1"/>
        </p:nvGrpSpPr>
        <p:grpSpPr>
          <a:xfrm>
            <a:off x="60961" y="58927"/>
            <a:ext cx="1349687" cy="1349687"/>
            <a:chOff x="1671918" y="868942"/>
            <a:chExt cx="1524634" cy="1524634"/>
          </a:xfrm>
        </p:grpSpPr>
        <p:pic>
          <p:nvPicPr>
            <p:cNvPr id="3" name="Graphic 2" descr="Shield with solid fill">
              <a:extLst>
                <a:ext uri="{FF2B5EF4-FFF2-40B4-BE49-F238E27FC236}">
                  <a16:creationId xmlns:a16="http://schemas.microsoft.com/office/drawing/2014/main" id="{56BFEFE1-3630-6EB1-B619-2BAA782167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71918" y="868942"/>
              <a:ext cx="1524634" cy="1524634"/>
            </a:xfrm>
            <a:prstGeom prst="rect">
              <a:avLst/>
            </a:prstGeom>
          </p:spPr>
        </p:pic>
        <p:sp>
          <p:nvSpPr>
            <p:cNvPr id="4" name="TextBox 3">
              <a:extLst>
                <a:ext uri="{FF2B5EF4-FFF2-40B4-BE49-F238E27FC236}">
                  <a16:creationId xmlns:a16="http://schemas.microsoft.com/office/drawing/2014/main" id="{AFC1B062-2EA7-FA42-9C3B-FDCFCDBED5DD}"/>
                </a:ext>
              </a:extLst>
            </p:cNvPr>
            <p:cNvSpPr txBox="1"/>
            <p:nvPr/>
          </p:nvSpPr>
          <p:spPr>
            <a:xfrm>
              <a:off x="1988241" y="1285580"/>
              <a:ext cx="891988" cy="347671"/>
            </a:xfrm>
            <a:prstGeom prst="rect">
              <a:avLst/>
            </a:prstGeom>
            <a:noFill/>
          </p:spPr>
          <p:txBody>
            <a:bodyPr wrap="square" rtlCol="0">
              <a:spAutoFit/>
            </a:bodyPr>
            <a:lstStyle/>
            <a:p>
              <a:pPr algn="ctr"/>
              <a:r>
                <a:rPr lang="en-GB" sz="1400">
                  <a:latin typeface="Comic Sans MS" panose="030F0702030302020204" pitchFamily="66" charset="0"/>
                </a:rPr>
                <a:t>EM34</a:t>
              </a:r>
            </a:p>
          </p:txBody>
        </p:sp>
        <p:sp>
          <p:nvSpPr>
            <p:cNvPr id="5" name="Star: 5 Points 4">
              <a:extLst>
                <a:ext uri="{FF2B5EF4-FFF2-40B4-BE49-F238E27FC236}">
                  <a16:creationId xmlns:a16="http://schemas.microsoft.com/office/drawing/2014/main" id="{D570C12E-0E97-41DE-B9C0-4D810258E80D}"/>
                </a:ext>
              </a:extLst>
            </p:cNvPr>
            <p:cNvSpPr/>
            <p:nvPr/>
          </p:nvSpPr>
          <p:spPr>
            <a:xfrm>
              <a:off x="2250141" y="1679637"/>
              <a:ext cx="369332" cy="369332"/>
            </a:xfrm>
            <a:prstGeom prst="star5">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6" name="Rectangle 5">
            <a:extLst>
              <a:ext uri="{FF2B5EF4-FFF2-40B4-BE49-F238E27FC236}">
                <a16:creationId xmlns:a16="http://schemas.microsoft.com/office/drawing/2014/main" id="{70844A82-7A50-C83B-A0F4-BCC66041EC27}"/>
              </a:ext>
            </a:extLst>
          </p:cNvPr>
          <p:cNvSpPr/>
          <p:nvPr userDrawn="1"/>
        </p:nvSpPr>
        <p:spPr>
          <a:xfrm>
            <a:off x="60386" y="69012"/>
            <a:ext cx="1337095" cy="13888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7" name="Picture 2">
            <a:extLst>
              <a:ext uri="{FF2B5EF4-FFF2-40B4-BE49-F238E27FC236}">
                <a16:creationId xmlns:a16="http://schemas.microsoft.com/office/drawing/2014/main" id="{44FD8901-D21C-80EF-E258-36CF23E7597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210" y="129398"/>
            <a:ext cx="1456063" cy="1104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034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3.xml"/><Relationship Id="rId7" Type="http://schemas.openxmlformats.org/officeDocument/2006/relationships/diagramColors" Target="../diagrams/colors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6.png"/><Relationship Id="rId4" Type="http://schemas.openxmlformats.org/officeDocument/2006/relationships/diagramData" Target="../diagrams/data1.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13.xml"/><Relationship Id="rId7" Type="http://schemas.openxmlformats.org/officeDocument/2006/relationships/diagramColors" Target="../diagrams/colors2.xml"/><Relationship Id="rId12"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2.xml"/><Relationship Id="rId11" Type="http://schemas.openxmlformats.org/officeDocument/2006/relationships/image" Target="../media/image5.png"/><Relationship Id="rId5" Type="http://schemas.openxmlformats.org/officeDocument/2006/relationships/diagramLayout" Target="../diagrams/layout2.xml"/><Relationship Id="rId10" Type="http://schemas.openxmlformats.org/officeDocument/2006/relationships/image" Target="../media/image8.jpeg"/><Relationship Id="rId4" Type="http://schemas.openxmlformats.org/officeDocument/2006/relationships/diagramData" Target="../diagrams/data2.xml"/><Relationship Id="rId9"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customXml" Target="../ink/ink2.xml"/><Relationship Id="rId18" Type="http://schemas.openxmlformats.org/officeDocument/2006/relationships/image" Target="../media/image11.png"/><Relationship Id="rId3" Type="http://schemas.openxmlformats.org/officeDocument/2006/relationships/slideLayout" Target="../slideLayouts/slideLayout13.xml"/><Relationship Id="rId7" Type="http://schemas.openxmlformats.org/officeDocument/2006/relationships/diagramColors" Target="../diagrams/colors3.xml"/><Relationship Id="rId12" Type="http://schemas.openxmlformats.org/officeDocument/2006/relationships/image" Target="../media/image70.png"/><Relationship Id="rId17" Type="http://schemas.openxmlformats.org/officeDocument/2006/relationships/image" Target="../media/image5.png"/><Relationship Id="rId2" Type="http://schemas.openxmlformats.org/officeDocument/2006/relationships/audio" Target="../media/media3.m4a"/><Relationship Id="rId16" Type="http://schemas.openxmlformats.org/officeDocument/2006/relationships/image" Target="../media/image90.png"/><Relationship Id="rId1" Type="http://schemas.microsoft.com/office/2007/relationships/media" Target="../media/media3.m4a"/><Relationship Id="rId6" Type="http://schemas.openxmlformats.org/officeDocument/2006/relationships/diagramQuickStyle" Target="../diagrams/quickStyle3.xml"/><Relationship Id="rId11" Type="http://schemas.openxmlformats.org/officeDocument/2006/relationships/customXml" Target="../ink/ink1.xml"/><Relationship Id="rId5" Type="http://schemas.openxmlformats.org/officeDocument/2006/relationships/diagramLayout" Target="../diagrams/layout3.xml"/><Relationship Id="rId15" Type="http://schemas.openxmlformats.org/officeDocument/2006/relationships/customXml" Target="../ink/ink3.xml"/><Relationship Id="rId10" Type="http://schemas.openxmlformats.org/officeDocument/2006/relationships/image" Target="../media/image10.JPG"/><Relationship Id="rId4" Type="http://schemas.openxmlformats.org/officeDocument/2006/relationships/diagramData" Target="../diagrams/data3.xml"/><Relationship Id="rId9" Type="http://schemas.openxmlformats.org/officeDocument/2006/relationships/image" Target="../media/image9.pn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customXml" Target="../ink/ink5.xml"/><Relationship Id="rId3" Type="http://schemas.openxmlformats.org/officeDocument/2006/relationships/slideLayout" Target="../slideLayouts/slideLayout13.xml"/><Relationship Id="rId7" Type="http://schemas.openxmlformats.org/officeDocument/2006/relationships/diagramColors" Target="../diagrams/colors4.xml"/><Relationship Id="rId12" Type="http://schemas.openxmlformats.org/officeDocument/2006/relationships/image" Target="../media/image110.png"/><Relationship Id="rId17" Type="http://schemas.openxmlformats.org/officeDocument/2006/relationships/image" Target="../media/image5.png"/><Relationship Id="rId2" Type="http://schemas.openxmlformats.org/officeDocument/2006/relationships/audio" Target="../media/media4.m4a"/><Relationship Id="rId16" Type="http://schemas.openxmlformats.org/officeDocument/2006/relationships/image" Target="../media/image13.png"/><Relationship Id="rId1" Type="http://schemas.microsoft.com/office/2007/relationships/media" Target="../media/media4.m4a"/><Relationship Id="rId6" Type="http://schemas.openxmlformats.org/officeDocument/2006/relationships/diagramQuickStyle" Target="../diagrams/quickStyle4.xml"/><Relationship Id="rId11" Type="http://schemas.openxmlformats.org/officeDocument/2006/relationships/customXml" Target="../ink/ink4.xml"/><Relationship Id="rId5" Type="http://schemas.openxmlformats.org/officeDocument/2006/relationships/diagramLayout" Target="../diagrams/layout4.xml"/><Relationship Id="rId15" Type="http://schemas.openxmlformats.org/officeDocument/2006/relationships/customXml" Target="../ink/ink6.xml"/><Relationship Id="rId10" Type="http://schemas.openxmlformats.org/officeDocument/2006/relationships/image" Target="../media/image12.JPG"/><Relationship Id="rId4" Type="http://schemas.openxmlformats.org/officeDocument/2006/relationships/diagramData" Target="../diagrams/data4.xml"/><Relationship Id="rId9" Type="http://schemas.openxmlformats.org/officeDocument/2006/relationships/image" Target="../media/image9.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13.xml"/><Relationship Id="rId7" Type="http://schemas.openxmlformats.org/officeDocument/2006/relationships/diagramColors" Target="../diagrams/colors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11.png"/><Relationship Id="rId4" Type="http://schemas.openxmlformats.org/officeDocument/2006/relationships/diagramData" Target="../diagrams/data5.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13.xml"/><Relationship Id="rId7" Type="http://schemas.openxmlformats.org/officeDocument/2006/relationships/diagramQuickStyle" Target="../diagrams/quickStyle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6.xml"/><Relationship Id="rId11" Type="http://schemas.openxmlformats.org/officeDocument/2006/relationships/image" Target="../media/image11.png"/><Relationship Id="rId5" Type="http://schemas.openxmlformats.org/officeDocument/2006/relationships/diagramData" Target="../diagrams/data6.xml"/><Relationship Id="rId10" Type="http://schemas.openxmlformats.org/officeDocument/2006/relationships/image" Target="../media/image5.png"/><Relationship Id="rId4" Type="http://schemas.openxmlformats.org/officeDocument/2006/relationships/image" Target="../media/image13.jpeg"/><Relationship Id="rId9" Type="http://schemas.microsoft.com/office/2007/relationships/diagramDrawing" Target="../diagrams/drawing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203;p32">
            <a:extLst>
              <a:ext uri="{FF2B5EF4-FFF2-40B4-BE49-F238E27FC236}">
                <a16:creationId xmlns:a16="http://schemas.microsoft.com/office/drawing/2014/main" id="{FFD8E185-68B7-6C26-9645-411120810F01}"/>
              </a:ext>
            </a:extLst>
          </p:cNvPr>
          <p:cNvSpPr txBox="1"/>
          <p:nvPr/>
        </p:nvSpPr>
        <p:spPr>
          <a:xfrm>
            <a:off x="813040" y="1967266"/>
            <a:ext cx="2959578" cy="2547257"/>
          </a:xfrm>
          <a:prstGeom prst="rect">
            <a:avLst/>
          </a:prstGeom>
          <a:noFill/>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spcBef>
                <a:spcPct val="0"/>
              </a:spcBef>
              <a:spcAft>
                <a:spcPts val="600"/>
              </a:spcAft>
              <a:defRPr/>
            </a:pPr>
            <a:r>
              <a:rPr lang="en-US" sz="3600" dirty="0">
                <a:solidFill>
                  <a:srgbClr val="FFFFFF"/>
                </a:solidFill>
                <a:latin typeface="Calibri Light" panose="020F0302020204030204"/>
                <a:ea typeface="+mj-ea"/>
                <a:sym typeface="Luckiest Guy"/>
              </a:rPr>
              <a:t>Writing a Specification</a:t>
            </a:r>
            <a:endParaRPr kumimoji="0" lang="en-US" sz="3600" b="0" i="0" u="none" strike="noStrike" kern="1200" cap="none" spc="0" normalizeH="0" baseline="0" noProof="0" dirty="0">
              <a:ln>
                <a:noFill/>
              </a:ln>
              <a:solidFill>
                <a:srgbClr val="FFFFFF"/>
              </a:solidFill>
              <a:effectLst/>
              <a:uLnTx/>
              <a:uFillTx/>
              <a:latin typeface="Calibri Light" panose="020F0302020204030204"/>
              <a:ea typeface="+mj-ea"/>
              <a:cs typeface="Arial"/>
              <a:sym typeface="Arial"/>
            </a:endParaRPr>
          </a:p>
          <a:p>
            <a:pPr algn="ctr">
              <a:lnSpc>
                <a:spcPct val="90000"/>
              </a:lnSpc>
              <a:spcBef>
                <a:spcPct val="0"/>
              </a:spcBef>
              <a:spcAft>
                <a:spcPts val="600"/>
              </a:spcAft>
              <a:defRPr/>
            </a:pPr>
            <a:endParaRPr lang="en-US" sz="3600" b="0" i="0" u="none" strike="noStrike" kern="1200" cap="none" spc="0" normalizeH="0" baseline="0" noProof="0" dirty="0">
              <a:ln>
                <a:noFill/>
              </a:ln>
              <a:solidFill>
                <a:srgbClr val="FFFFFF"/>
              </a:solidFill>
              <a:effectLst/>
              <a:uLnTx/>
              <a:uFillTx/>
              <a:latin typeface="Calibri Light" panose="020F0302020204030204"/>
              <a:ea typeface="+mj-ea"/>
              <a:cs typeface="Arial"/>
            </a:endParaRPr>
          </a:p>
        </p:txBody>
      </p:sp>
      <p:pic>
        <p:nvPicPr>
          <p:cNvPr id="3" name="Picture 2" descr="A logo for a company&#10;&#10;Description automatically generated">
            <a:extLst>
              <a:ext uri="{FF2B5EF4-FFF2-40B4-BE49-F238E27FC236}">
                <a16:creationId xmlns:a16="http://schemas.microsoft.com/office/drawing/2014/main" id="{EE520AFF-7AFA-44EC-5ADF-FAC736B19AD5}"/>
              </a:ext>
            </a:extLst>
          </p:cNvPr>
          <p:cNvPicPr>
            <a:picLocks noChangeAspect="1"/>
          </p:cNvPicPr>
          <p:nvPr/>
        </p:nvPicPr>
        <p:blipFill>
          <a:blip r:embed="rId2"/>
          <a:stretch>
            <a:fillRect/>
          </a:stretch>
        </p:blipFill>
        <p:spPr>
          <a:xfrm>
            <a:off x="4777316" y="756923"/>
            <a:ext cx="6780700" cy="5341824"/>
          </a:xfrm>
          <a:prstGeom prst="rect">
            <a:avLst/>
          </a:prstGeom>
        </p:spPr>
      </p:pic>
    </p:spTree>
    <p:extLst>
      <p:ext uri="{BB962C8B-B14F-4D97-AF65-F5344CB8AC3E}">
        <p14:creationId xmlns:p14="http://schemas.microsoft.com/office/powerpoint/2010/main" val="2086378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9;p33">
            <a:extLst>
              <a:ext uri="{FF2B5EF4-FFF2-40B4-BE49-F238E27FC236}">
                <a16:creationId xmlns:a16="http://schemas.microsoft.com/office/drawing/2014/main" id="{965CDF59-75D4-9E1D-14C9-80F8E4E892C1}"/>
              </a:ext>
            </a:extLst>
          </p:cNvPr>
          <p:cNvSpPr txBox="1"/>
          <p:nvPr/>
        </p:nvSpPr>
        <p:spPr>
          <a:xfrm>
            <a:off x="1715248" y="124909"/>
            <a:ext cx="10204449" cy="771782"/>
          </a:xfrm>
          <a:prstGeom prst="rect">
            <a:avLst/>
          </a:prstGeom>
          <a:solidFill>
            <a:schemeClr val="accent5">
              <a:lumMod val="20000"/>
              <a:lumOff val="80000"/>
            </a:schemeClr>
          </a:solidFill>
          <a:ln w="28575">
            <a:solidFill>
              <a:srgbClr val="4472C4"/>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defRPr/>
            </a:pPr>
            <a:r>
              <a:rPr lang="en-GB" sz="4400" dirty="0">
                <a:latin typeface="Jumble"/>
                <a:ea typeface="Quicksand"/>
                <a:cs typeface="Quicksand"/>
                <a:sym typeface="Quicksand"/>
              </a:rPr>
              <a:t>Writing a specification</a:t>
            </a:r>
            <a:r>
              <a:rPr kumimoji="0" lang="en-GB" sz="4400" b="0" i="0" u="none" strike="noStrike" kern="1200" cap="none" spc="0" normalizeH="0" baseline="0" noProof="0" dirty="0">
                <a:ln>
                  <a:noFill/>
                </a:ln>
                <a:solidFill>
                  <a:srgbClr val="000000"/>
                </a:solidFill>
                <a:effectLst/>
                <a:uLnTx/>
                <a:uFillTx/>
                <a:latin typeface="Jumble"/>
                <a:ea typeface="Quicksand"/>
                <a:cs typeface="Quicksand"/>
                <a:sym typeface="Quicksand"/>
              </a:rPr>
              <a:t>...</a:t>
            </a:r>
            <a:endParaRPr kumimoji="0" sz="4400" b="0" i="0" u="none" strike="noStrike" kern="1200" cap="none" spc="0" normalizeH="0" baseline="0" noProof="0" dirty="0">
              <a:ln>
                <a:noFill/>
              </a:ln>
              <a:solidFill>
                <a:srgbClr val="000000"/>
              </a:solidFill>
              <a:effectLst/>
              <a:uLnTx/>
              <a:uFillTx/>
              <a:latin typeface="Jumble"/>
              <a:ea typeface="Quicksand"/>
              <a:cs typeface="Quicksand"/>
              <a:sym typeface="Quicksand"/>
            </a:endParaRPr>
          </a:p>
        </p:txBody>
      </p:sp>
      <p:graphicFrame>
        <p:nvGraphicFramePr>
          <p:cNvPr id="2" name="Diagram 1">
            <a:extLst>
              <a:ext uri="{FF2B5EF4-FFF2-40B4-BE49-F238E27FC236}">
                <a16:creationId xmlns:a16="http://schemas.microsoft.com/office/drawing/2014/main" id="{1DA40C00-5781-41A7-93A8-45A36B4079D2}"/>
              </a:ext>
            </a:extLst>
          </p:cNvPr>
          <p:cNvGraphicFramePr/>
          <p:nvPr/>
        </p:nvGraphicFramePr>
        <p:xfrm>
          <a:off x="129025" y="6271773"/>
          <a:ext cx="11842321" cy="5161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Table 10">
            <a:extLst>
              <a:ext uri="{FF2B5EF4-FFF2-40B4-BE49-F238E27FC236}">
                <a16:creationId xmlns:a16="http://schemas.microsoft.com/office/drawing/2014/main" id="{652F49CF-E790-B81C-1305-FEF27716F3DA}"/>
              </a:ext>
            </a:extLst>
          </p:cNvPr>
          <p:cNvGraphicFramePr>
            <a:graphicFrameLocks noGrp="1"/>
          </p:cNvGraphicFramePr>
          <p:nvPr>
            <p:extLst>
              <p:ext uri="{D42A27DB-BD31-4B8C-83A1-F6EECF244321}">
                <p14:modId xmlns:p14="http://schemas.microsoft.com/office/powerpoint/2010/main" val="2593850084"/>
              </p:ext>
            </p:extLst>
          </p:nvPr>
        </p:nvGraphicFramePr>
        <p:xfrm>
          <a:off x="1648690" y="900545"/>
          <a:ext cx="10266223" cy="4632960"/>
        </p:xfrm>
        <a:graphic>
          <a:graphicData uri="http://schemas.openxmlformats.org/drawingml/2006/table">
            <a:tbl>
              <a:tblPr bandRow="1">
                <a:tableStyleId>{5C22544A-7EE6-4342-B048-85BDC9FD1C3A}</a:tableStyleId>
              </a:tblPr>
              <a:tblGrid>
                <a:gridCol w="10266223">
                  <a:extLst>
                    <a:ext uri="{9D8B030D-6E8A-4147-A177-3AD203B41FA5}">
                      <a16:colId xmlns:a16="http://schemas.microsoft.com/office/drawing/2014/main" val="261756865"/>
                    </a:ext>
                  </a:extLst>
                </a:gridCol>
              </a:tblGrid>
              <a:tr h="0">
                <a:tc>
                  <a:txBody>
                    <a:bodyPr/>
                    <a:lstStyle/>
                    <a:p>
                      <a:pPr algn="just"/>
                      <a:r>
                        <a:rPr lang="en-US" sz="1600" dirty="0"/>
                        <a:t>The specification is probably the easiest section of a design project, if all the research has been carried out. The specification draws on the information collected and presented during the research section. The specification is a number of straightforward statements, made clearly outlining the nature of the project to be designed and manufactured. If the research section has not been completed fully, the specification will also be lacking.</a:t>
                      </a:r>
                    </a:p>
                  </a:txBody>
                  <a:tcPr marL="0" marR="0" marT="0" marB="0" anchor="ctr">
                    <a:lnL>
                      <a:noFill/>
                    </a:lnL>
                    <a:lnR>
                      <a:noFill/>
                    </a:lnR>
                    <a:lnT>
                      <a:noFill/>
                    </a:lnT>
                    <a:lnB>
                      <a:noFill/>
                    </a:lnB>
                    <a:noFill/>
                  </a:tcPr>
                </a:tc>
                <a:extLst>
                  <a:ext uri="{0D108BD9-81ED-4DB2-BD59-A6C34878D82A}">
                    <a16:rowId xmlns:a16="http://schemas.microsoft.com/office/drawing/2014/main" val="3672177986"/>
                  </a:ext>
                </a:extLst>
              </a:tr>
              <a:tr h="0">
                <a:tc>
                  <a:txBody>
                    <a:bodyPr/>
                    <a:lstStyle/>
                    <a:p>
                      <a:pPr algn="l"/>
                      <a:br>
                        <a:rPr lang="en-US" sz="1600" dirty="0"/>
                      </a:br>
                      <a:r>
                        <a:rPr lang="en-US" sz="1600"/>
                        <a:t>1. The specification should be composed of simple, clear statements. Keep the statements as short as possible.</a:t>
                      </a:r>
                      <a:br>
                        <a:rPr lang="en-US" sz="1600" dirty="0"/>
                      </a:br>
                      <a:r>
                        <a:rPr lang="en-US" sz="1600" dirty="0"/>
                        <a:t>2. If possible, always refer to the research you have carried out. For example, “The </a:t>
                      </a:r>
                      <a:r>
                        <a:rPr lang="en-US" sz="1600" err="1"/>
                        <a:t>colour</a:t>
                      </a:r>
                      <a:r>
                        <a:rPr lang="en-US" sz="1600" dirty="0"/>
                        <a:t> scheme will be based on blue and red as these </a:t>
                      </a:r>
                      <a:r>
                        <a:rPr lang="en-US" sz="1600" err="1"/>
                        <a:t>colours</a:t>
                      </a:r>
                      <a:r>
                        <a:rPr lang="en-US" sz="1600" dirty="0"/>
                        <a:t> are the most popular - as seen in my questionnaire”.</a:t>
                      </a:r>
                      <a:br>
                        <a:rPr lang="en-US" sz="1600" dirty="0"/>
                      </a:br>
                      <a:r>
                        <a:rPr lang="en-US" sz="1600" dirty="0"/>
                        <a:t>3. Look at each page of your research and try to write a statement based on each one. Most of the statements in the specification should refer to your research section.</a:t>
                      </a:r>
                      <a:br>
                        <a:rPr lang="en-US" sz="1600" dirty="0"/>
                      </a:br>
                      <a:r>
                        <a:rPr lang="en-US" sz="1600" dirty="0"/>
                        <a:t>4. Keep the number of statements to between 7 to 8 in total. Specifications should be short and precise in what they state.</a:t>
                      </a:r>
                      <a:br>
                        <a:rPr lang="en-US" sz="1600" dirty="0"/>
                      </a:br>
                      <a:r>
                        <a:rPr lang="en-US" sz="1600" dirty="0"/>
                        <a:t>5. Each of the statements should help determine the final design of the product. For example, there may be a statement concerning the overall size or weight of the product. This clearly places limits on the design of the product.</a:t>
                      </a:r>
                      <a:br>
                        <a:rPr lang="en-US" sz="1600" dirty="0"/>
                      </a:br>
                      <a:r>
                        <a:rPr lang="en-US" sz="1600" dirty="0"/>
                        <a:t>6. Ask another pupil or a teacher to read your draft specification. It should be easy for them to form a view of your final product, and describe it back to you. If this description is similar to what you intend for your final product, then your specification is correctly written.</a:t>
                      </a:r>
                      <a:br>
                        <a:rPr lang="en-US" sz="1600" dirty="0"/>
                      </a:br>
                      <a:r>
                        <a:rPr lang="en-US" sz="1600" dirty="0"/>
                        <a:t>7. Look at the specification written by another pupil attempting the same project. This will help you formulate further statements for your project.</a:t>
                      </a:r>
                      <a:br>
                        <a:rPr lang="en-US" sz="1600" dirty="0"/>
                      </a:br>
                      <a:r>
                        <a:rPr lang="en-US" sz="1600" dirty="0"/>
                        <a:t>8. The specification should take you no longer than an hour to write, if you have carried out a detailed research.</a:t>
                      </a:r>
                    </a:p>
                  </a:txBody>
                  <a:tcPr marL="0" marR="0" marT="0" marB="0" anchor="ctr">
                    <a:lnL>
                      <a:noFill/>
                    </a:lnL>
                    <a:lnR>
                      <a:noFill/>
                    </a:lnR>
                    <a:lnT>
                      <a:noFill/>
                    </a:lnT>
                    <a:lnB>
                      <a:noFill/>
                    </a:lnB>
                    <a:noFill/>
                  </a:tcPr>
                </a:tc>
                <a:extLst>
                  <a:ext uri="{0D108BD9-81ED-4DB2-BD59-A6C34878D82A}">
                    <a16:rowId xmlns:a16="http://schemas.microsoft.com/office/drawing/2014/main" val="300557798"/>
                  </a:ext>
                </a:extLst>
              </a:tr>
            </a:tbl>
          </a:graphicData>
        </a:graphic>
      </p:graphicFrame>
      <p:pic>
        <p:nvPicPr>
          <p:cNvPr id="4" name="Slide 2- Writing a Spec">
            <a:hlinkClick r:id="" action="ppaction://media"/>
            <a:extLst>
              <a:ext uri="{FF2B5EF4-FFF2-40B4-BE49-F238E27FC236}">
                <a16:creationId xmlns:a16="http://schemas.microsoft.com/office/drawing/2014/main" id="{E765BA7C-8848-BFF2-8A79-25A6008479E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0321" y="5138925"/>
            <a:ext cx="609600" cy="609600"/>
          </a:xfrm>
          <a:prstGeom prst="rect">
            <a:avLst/>
          </a:prstGeom>
        </p:spPr>
      </p:pic>
      <p:pic>
        <p:nvPicPr>
          <p:cNvPr id="6" name="Picture 5">
            <a:extLst>
              <a:ext uri="{FF2B5EF4-FFF2-40B4-BE49-F238E27FC236}">
                <a16:creationId xmlns:a16="http://schemas.microsoft.com/office/drawing/2014/main" id="{EECAB678-3ADE-81C5-F930-A489FEE1C2C3}"/>
              </a:ext>
            </a:extLst>
          </p:cNvPr>
          <p:cNvPicPr>
            <a:picLocks noChangeAspect="1"/>
          </p:cNvPicPr>
          <p:nvPr/>
        </p:nvPicPr>
        <p:blipFill>
          <a:blip r:embed="rId10"/>
          <a:stretch>
            <a:fillRect/>
          </a:stretch>
        </p:blipFill>
        <p:spPr>
          <a:xfrm>
            <a:off x="322756" y="5862239"/>
            <a:ext cx="924730" cy="295820"/>
          </a:xfrm>
          <a:prstGeom prst="rect">
            <a:avLst/>
          </a:prstGeom>
        </p:spPr>
      </p:pic>
    </p:spTree>
    <p:extLst>
      <p:ext uri="{BB962C8B-B14F-4D97-AF65-F5344CB8AC3E}">
        <p14:creationId xmlns:p14="http://schemas.microsoft.com/office/powerpoint/2010/main" val="113233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1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9;p33">
            <a:extLst>
              <a:ext uri="{FF2B5EF4-FFF2-40B4-BE49-F238E27FC236}">
                <a16:creationId xmlns:a16="http://schemas.microsoft.com/office/drawing/2014/main" id="{965CDF59-75D4-9E1D-14C9-80F8E4E892C1}"/>
              </a:ext>
            </a:extLst>
          </p:cNvPr>
          <p:cNvSpPr txBox="1"/>
          <p:nvPr/>
        </p:nvSpPr>
        <p:spPr>
          <a:xfrm>
            <a:off x="1715248" y="124909"/>
            <a:ext cx="10204449" cy="771782"/>
          </a:xfrm>
          <a:prstGeom prst="rect">
            <a:avLst/>
          </a:prstGeom>
          <a:solidFill>
            <a:schemeClr val="accent5">
              <a:lumMod val="20000"/>
              <a:lumOff val="80000"/>
            </a:schemeClr>
          </a:solidFill>
          <a:ln w="28575">
            <a:solidFill>
              <a:srgbClr val="4472C4"/>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GB" sz="2800" dirty="0">
                <a:latin typeface="Jumble"/>
              </a:rPr>
              <a:t>Why do we need a specification for our coursework?</a:t>
            </a:r>
            <a:r>
              <a:rPr lang="en-GB" sz="2800" dirty="0">
                <a:latin typeface="Jumble"/>
                <a:ea typeface="Jumble"/>
                <a:cs typeface="Jumble"/>
              </a:rPr>
              <a:t>​</a:t>
            </a:r>
            <a:endParaRPr lang="en-GB" sz="2800" b="0" i="0" u="none" strike="noStrike" kern="1200" cap="none" spc="0" normalizeH="0" baseline="0" noProof="0">
              <a:ln>
                <a:noFill/>
              </a:ln>
              <a:solidFill>
                <a:srgbClr val="000000"/>
              </a:solidFill>
              <a:effectLst/>
              <a:uLnTx/>
              <a:uFillTx/>
              <a:latin typeface="Jumble"/>
              <a:ea typeface="Quicksand"/>
              <a:cs typeface="Quicksand"/>
            </a:endParaRPr>
          </a:p>
        </p:txBody>
      </p:sp>
      <p:graphicFrame>
        <p:nvGraphicFramePr>
          <p:cNvPr id="8" name="Diagram 7">
            <a:extLst>
              <a:ext uri="{FF2B5EF4-FFF2-40B4-BE49-F238E27FC236}">
                <a16:creationId xmlns:a16="http://schemas.microsoft.com/office/drawing/2014/main" id="{6B7ACE27-85D8-0CA0-8E70-FF2FF16DDDD0}"/>
              </a:ext>
            </a:extLst>
          </p:cNvPr>
          <p:cNvGraphicFramePr/>
          <p:nvPr/>
        </p:nvGraphicFramePr>
        <p:xfrm>
          <a:off x="129025" y="6271773"/>
          <a:ext cx="11842321" cy="5161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9" name="Group 18">
            <a:extLst>
              <a:ext uri="{FF2B5EF4-FFF2-40B4-BE49-F238E27FC236}">
                <a16:creationId xmlns:a16="http://schemas.microsoft.com/office/drawing/2014/main" id="{1541925F-D07C-0704-291F-C37F1F0B084C}"/>
              </a:ext>
            </a:extLst>
          </p:cNvPr>
          <p:cNvGrpSpPr/>
          <p:nvPr/>
        </p:nvGrpSpPr>
        <p:grpSpPr>
          <a:xfrm>
            <a:off x="5166355" y="2282475"/>
            <a:ext cx="6814990" cy="3980920"/>
            <a:chOff x="779955" y="1495119"/>
            <a:chExt cx="6847665" cy="3642400"/>
          </a:xfrm>
        </p:grpSpPr>
        <p:pic>
          <p:nvPicPr>
            <p:cNvPr id="20" name="Picture 19" descr="A close-up of a document&#10;&#10;Description automatically generated">
              <a:extLst>
                <a:ext uri="{FF2B5EF4-FFF2-40B4-BE49-F238E27FC236}">
                  <a16:creationId xmlns:a16="http://schemas.microsoft.com/office/drawing/2014/main" id="{E3DCB0B3-E459-0D0E-A6E1-27329833FC48}"/>
                </a:ext>
              </a:extLst>
            </p:cNvPr>
            <p:cNvPicPr>
              <a:picLocks noChangeAspect="1"/>
            </p:cNvPicPr>
            <p:nvPr/>
          </p:nvPicPr>
          <p:blipFill>
            <a:blip r:embed="rId9"/>
            <a:stretch>
              <a:fillRect/>
            </a:stretch>
          </p:blipFill>
          <p:spPr>
            <a:xfrm rot="16200000">
              <a:off x="2365174" y="-79207"/>
              <a:ext cx="3633460" cy="6799992"/>
            </a:xfrm>
            <a:prstGeom prst="rect">
              <a:avLst/>
            </a:prstGeom>
          </p:spPr>
        </p:pic>
        <p:sp>
          <p:nvSpPr>
            <p:cNvPr id="21" name="Rectangle 20">
              <a:extLst>
                <a:ext uri="{FF2B5EF4-FFF2-40B4-BE49-F238E27FC236}">
                  <a16:creationId xmlns:a16="http://schemas.microsoft.com/office/drawing/2014/main" id="{59FE7DD7-C4DE-2647-8757-4AA993978ECC}"/>
                </a:ext>
              </a:extLst>
            </p:cNvPr>
            <p:cNvSpPr/>
            <p:nvPr/>
          </p:nvSpPr>
          <p:spPr bwMode="auto">
            <a:xfrm>
              <a:off x="779955" y="1495119"/>
              <a:ext cx="6847665" cy="3633461"/>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a typeface="ＭＳ Ｐゴシック" pitchFamily="34" charset="-128"/>
                <a:cs typeface="Times New Roman" pitchFamily="18" charset="0"/>
              </a:endParaRPr>
            </a:p>
          </p:txBody>
        </p:sp>
      </p:grpSp>
      <p:pic>
        <p:nvPicPr>
          <p:cNvPr id="22" name="Picture 21" descr="A drawing of a green pole&#10;&#10;Description automatically generated">
            <a:extLst>
              <a:ext uri="{FF2B5EF4-FFF2-40B4-BE49-F238E27FC236}">
                <a16:creationId xmlns:a16="http://schemas.microsoft.com/office/drawing/2014/main" id="{B125D16C-3A70-3BE0-8E40-BE6B93798AFF}"/>
              </a:ext>
            </a:extLst>
          </p:cNvPr>
          <p:cNvPicPr>
            <a:picLocks noChangeAspect="1"/>
          </p:cNvPicPr>
          <p:nvPr/>
        </p:nvPicPr>
        <p:blipFill>
          <a:blip r:embed="rId10"/>
          <a:stretch>
            <a:fillRect/>
          </a:stretch>
        </p:blipFill>
        <p:spPr>
          <a:xfrm>
            <a:off x="1708660" y="1094836"/>
            <a:ext cx="3440682" cy="2017144"/>
          </a:xfrm>
          <a:prstGeom prst="rect">
            <a:avLst/>
          </a:prstGeom>
        </p:spPr>
      </p:pic>
      <p:sp>
        <p:nvSpPr>
          <p:cNvPr id="33" name="TextBox 32">
            <a:extLst>
              <a:ext uri="{FF2B5EF4-FFF2-40B4-BE49-F238E27FC236}">
                <a16:creationId xmlns:a16="http://schemas.microsoft.com/office/drawing/2014/main" id="{9D0645FF-BF3A-ACD1-7FAE-A42728DBD895}"/>
              </a:ext>
            </a:extLst>
          </p:cNvPr>
          <p:cNvSpPr txBox="1"/>
          <p:nvPr/>
        </p:nvSpPr>
        <p:spPr>
          <a:xfrm>
            <a:off x="6054436" y="1094508"/>
            <a:ext cx="568036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F0000"/>
                </a:solidFill>
                <a:ea typeface="Calibri"/>
                <a:cs typeface="Calibri"/>
              </a:rPr>
              <a:t>To help us understand what we need to actually design!</a:t>
            </a:r>
            <a:endParaRPr lang="en-US" sz="2800" dirty="0">
              <a:solidFill>
                <a:srgbClr val="FF0000"/>
              </a:solidFill>
            </a:endParaRPr>
          </a:p>
        </p:txBody>
      </p:sp>
      <p:sp>
        <p:nvSpPr>
          <p:cNvPr id="34" name="TextBox 33">
            <a:extLst>
              <a:ext uri="{FF2B5EF4-FFF2-40B4-BE49-F238E27FC236}">
                <a16:creationId xmlns:a16="http://schemas.microsoft.com/office/drawing/2014/main" id="{61F21E0C-F9B9-6C86-86F4-7B8961BC1FCC}"/>
              </a:ext>
            </a:extLst>
          </p:cNvPr>
          <p:cNvSpPr txBox="1"/>
          <p:nvPr/>
        </p:nvSpPr>
        <p:spPr>
          <a:xfrm>
            <a:off x="1704107" y="3117271"/>
            <a:ext cx="344978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F0000"/>
                </a:solidFill>
                <a:ea typeface="Calibri"/>
                <a:cs typeface="Calibri"/>
              </a:rPr>
              <a:t>To support or annotation writing!</a:t>
            </a:r>
          </a:p>
        </p:txBody>
      </p:sp>
      <p:sp>
        <p:nvSpPr>
          <p:cNvPr id="35" name="TextBox 34">
            <a:extLst>
              <a:ext uri="{FF2B5EF4-FFF2-40B4-BE49-F238E27FC236}">
                <a16:creationId xmlns:a16="http://schemas.microsoft.com/office/drawing/2014/main" id="{E1EA96E9-63D7-38C8-C750-8B6B08C80237}"/>
              </a:ext>
            </a:extLst>
          </p:cNvPr>
          <p:cNvSpPr txBox="1"/>
          <p:nvPr/>
        </p:nvSpPr>
        <p:spPr>
          <a:xfrm>
            <a:off x="1717961" y="4447307"/>
            <a:ext cx="344978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F0000"/>
                </a:solidFill>
                <a:ea typeface="Calibri"/>
                <a:cs typeface="Calibri"/>
              </a:rPr>
              <a:t>To help us evaluate designs and measure them against each other!</a:t>
            </a:r>
          </a:p>
        </p:txBody>
      </p:sp>
      <p:sp>
        <p:nvSpPr>
          <p:cNvPr id="36" name="Arrow: Right 35">
            <a:extLst>
              <a:ext uri="{FF2B5EF4-FFF2-40B4-BE49-F238E27FC236}">
                <a16:creationId xmlns:a16="http://schemas.microsoft.com/office/drawing/2014/main" id="{D0F3C383-391B-010E-FD9C-DEE1D54B4722}"/>
              </a:ext>
            </a:extLst>
          </p:cNvPr>
          <p:cNvSpPr/>
          <p:nvPr/>
        </p:nvSpPr>
        <p:spPr>
          <a:xfrm>
            <a:off x="3865418" y="5652655"/>
            <a:ext cx="1302327" cy="4710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Curved Right 36">
            <a:extLst>
              <a:ext uri="{FF2B5EF4-FFF2-40B4-BE49-F238E27FC236}">
                <a16:creationId xmlns:a16="http://schemas.microsoft.com/office/drawing/2014/main" id="{A2265F61-DE7E-6756-5852-024B5E330766}"/>
              </a:ext>
            </a:extLst>
          </p:cNvPr>
          <p:cNvSpPr/>
          <p:nvPr/>
        </p:nvSpPr>
        <p:spPr>
          <a:xfrm>
            <a:off x="858984" y="1717963"/>
            <a:ext cx="955962" cy="187036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Arrow: Right 37">
            <a:extLst>
              <a:ext uri="{FF2B5EF4-FFF2-40B4-BE49-F238E27FC236}">
                <a16:creationId xmlns:a16="http://schemas.microsoft.com/office/drawing/2014/main" id="{F5D4D90A-5AE5-8524-C58A-7BF04E1A33FC}"/>
              </a:ext>
            </a:extLst>
          </p:cNvPr>
          <p:cNvSpPr/>
          <p:nvPr/>
        </p:nvSpPr>
        <p:spPr>
          <a:xfrm rot="10800000">
            <a:off x="4793672" y="1246909"/>
            <a:ext cx="1302327" cy="4710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3- Why spec?">
            <a:hlinkClick r:id="" action="ppaction://media"/>
            <a:extLst>
              <a:ext uri="{FF2B5EF4-FFF2-40B4-BE49-F238E27FC236}">
                <a16:creationId xmlns:a16="http://schemas.microsoft.com/office/drawing/2014/main" id="{69EDAE52-DEA7-7BCB-9EDF-CF05E6F8517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80321" y="5050448"/>
            <a:ext cx="609600" cy="609600"/>
          </a:xfrm>
          <a:prstGeom prst="rect">
            <a:avLst/>
          </a:prstGeom>
        </p:spPr>
      </p:pic>
      <p:pic>
        <p:nvPicPr>
          <p:cNvPr id="4" name="Picture 3">
            <a:extLst>
              <a:ext uri="{FF2B5EF4-FFF2-40B4-BE49-F238E27FC236}">
                <a16:creationId xmlns:a16="http://schemas.microsoft.com/office/drawing/2014/main" id="{621AE35B-3CFB-2C55-8976-D21D78CF812B}"/>
              </a:ext>
            </a:extLst>
          </p:cNvPr>
          <p:cNvPicPr>
            <a:picLocks noChangeAspect="1"/>
          </p:cNvPicPr>
          <p:nvPr/>
        </p:nvPicPr>
        <p:blipFill>
          <a:blip r:embed="rId12"/>
          <a:stretch>
            <a:fillRect/>
          </a:stretch>
        </p:blipFill>
        <p:spPr>
          <a:xfrm>
            <a:off x="322756" y="5862239"/>
            <a:ext cx="924730" cy="295820"/>
          </a:xfrm>
          <a:prstGeom prst="rect">
            <a:avLst/>
          </a:prstGeom>
        </p:spPr>
      </p:pic>
    </p:spTree>
    <p:extLst>
      <p:ext uri="{BB962C8B-B14F-4D97-AF65-F5344CB8AC3E}">
        <p14:creationId xmlns:p14="http://schemas.microsoft.com/office/powerpoint/2010/main" val="381145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9;p33">
            <a:extLst>
              <a:ext uri="{FF2B5EF4-FFF2-40B4-BE49-F238E27FC236}">
                <a16:creationId xmlns:a16="http://schemas.microsoft.com/office/drawing/2014/main" id="{965CDF59-75D4-9E1D-14C9-80F8E4E892C1}"/>
              </a:ext>
            </a:extLst>
          </p:cNvPr>
          <p:cNvSpPr txBox="1"/>
          <p:nvPr/>
        </p:nvSpPr>
        <p:spPr>
          <a:xfrm>
            <a:off x="1715248" y="124909"/>
            <a:ext cx="10204449" cy="771782"/>
          </a:xfrm>
          <a:prstGeom prst="rect">
            <a:avLst/>
          </a:prstGeom>
          <a:solidFill>
            <a:schemeClr val="accent5">
              <a:lumMod val="20000"/>
              <a:lumOff val="80000"/>
            </a:schemeClr>
          </a:solidFill>
          <a:ln w="28575">
            <a:solidFill>
              <a:srgbClr val="4472C4"/>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defRPr/>
            </a:pPr>
            <a:r>
              <a:rPr lang="en-GB" sz="4000" dirty="0">
                <a:latin typeface="Jumble"/>
                <a:ea typeface="Quicksand"/>
                <a:cs typeface="Quicksand"/>
                <a:sym typeface="Quicksand"/>
              </a:rPr>
              <a:t>Examples against the </a:t>
            </a:r>
            <a:r>
              <a:rPr lang="en-GB" sz="4000">
                <a:latin typeface="Jumble"/>
                <a:ea typeface="Quicksand"/>
                <a:cs typeface="Quicksand"/>
                <a:sym typeface="Quicksand"/>
              </a:rPr>
              <a:t>mark scheme</a:t>
            </a:r>
            <a:r>
              <a:rPr kumimoji="0" lang="en-GB" sz="4000" b="0" i="0" u="none" strike="noStrike" kern="1200" cap="none" spc="0" normalizeH="0" baseline="0" noProof="0" dirty="0">
                <a:ln>
                  <a:noFill/>
                </a:ln>
                <a:solidFill>
                  <a:srgbClr val="000000"/>
                </a:solidFill>
                <a:effectLst/>
                <a:uLnTx/>
                <a:uFillTx/>
                <a:latin typeface="Jumble"/>
                <a:ea typeface="Quicksand"/>
                <a:cs typeface="Quicksand"/>
                <a:sym typeface="Quicksand"/>
              </a:rPr>
              <a:t>...</a:t>
            </a:r>
            <a:endParaRPr kumimoji="0" sz="4000" b="0" i="0" u="none" strike="noStrike" kern="1200" cap="none" spc="0" normalizeH="0" baseline="0" noProof="0" dirty="0">
              <a:ln>
                <a:noFill/>
              </a:ln>
              <a:solidFill>
                <a:srgbClr val="000000"/>
              </a:solidFill>
              <a:effectLst/>
              <a:uLnTx/>
              <a:uFillTx/>
              <a:latin typeface="Jumble"/>
              <a:ea typeface="Quicksand"/>
              <a:cs typeface="Quicksand"/>
              <a:sym typeface="Quicksand"/>
            </a:endParaRPr>
          </a:p>
        </p:txBody>
      </p:sp>
      <p:graphicFrame>
        <p:nvGraphicFramePr>
          <p:cNvPr id="2" name="Diagram 1">
            <a:extLst>
              <a:ext uri="{FF2B5EF4-FFF2-40B4-BE49-F238E27FC236}">
                <a16:creationId xmlns:a16="http://schemas.microsoft.com/office/drawing/2014/main" id="{1DA40C00-5781-41A7-93A8-45A36B4079D2}"/>
              </a:ext>
            </a:extLst>
          </p:cNvPr>
          <p:cNvGraphicFramePr/>
          <p:nvPr/>
        </p:nvGraphicFramePr>
        <p:xfrm>
          <a:off x="129025" y="6271773"/>
          <a:ext cx="11842321" cy="5161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xtBox 32">
            <a:extLst>
              <a:ext uri="{FF2B5EF4-FFF2-40B4-BE49-F238E27FC236}">
                <a16:creationId xmlns:a16="http://schemas.microsoft.com/office/drawing/2014/main" id="{89F670AE-892D-FF39-34E2-A8F0BC4FC2AB}"/>
              </a:ext>
            </a:extLst>
          </p:cNvPr>
          <p:cNvSpPr txBox="1"/>
          <p:nvPr/>
        </p:nvSpPr>
        <p:spPr>
          <a:xfrm>
            <a:off x="1707468" y="987254"/>
            <a:ext cx="10198883"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rPr>
              <a:t>Limited to two areas as the remaining statements are not functional in nature. The student hasn’t thought about the requirements of the assignment brief</a:t>
            </a:r>
            <a:endParaRPr lang="en-US" sz="2400" dirty="0" err="1">
              <a:solidFill>
                <a:srgbClr val="FF0000"/>
              </a:solidFill>
              <a:ea typeface="Calibri"/>
              <a:cs typeface="Calibri"/>
            </a:endParaRPr>
          </a:p>
        </p:txBody>
      </p:sp>
      <p:grpSp>
        <p:nvGrpSpPr>
          <p:cNvPr id="16" name="Group 15">
            <a:extLst>
              <a:ext uri="{FF2B5EF4-FFF2-40B4-BE49-F238E27FC236}">
                <a16:creationId xmlns:a16="http://schemas.microsoft.com/office/drawing/2014/main" id="{48E684E1-4664-4951-53A3-C9CF359952CE}"/>
              </a:ext>
            </a:extLst>
          </p:cNvPr>
          <p:cNvGrpSpPr/>
          <p:nvPr/>
        </p:nvGrpSpPr>
        <p:grpSpPr>
          <a:xfrm>
            <a:off x="7615132" y="1813775"/>
            <a:ext cx="4305074" cy="3667930"/>
            <a:chOff x="8155459" y="1495120"/>
            <a:chExt cx="3118416" cy="2314880"/>
          </a:xfrm>
        </p:grpSpPr>
        <p:pic>
          <p:nvPicPr>
            <p:cNvPr id="20" name="Picture 19">
              <a:extLst>
                <a:ext uri="{FF2B5EF4-FFF2-40B4-BE49-F238E27FC236}">
                  <a16:creationId xmlns:a16="http://schemas.microsoft.com/office/drawing/2014/main" id="{2E119C2B-2E4B-06AA-6C4B-963EC2AE48BA}"/>
                </a:ext>
              </a:extLst>
            </p:cNvPr>
            <p:cNvPicPr>
              <a:picLocks noChangeAspect="1"/>
            </p:cNvPicPr>
            <p:nvPr/>
          </p:nvPicPr>
          <p:blipFill>
            <a:blip r:embed="rId9"/>
            <a:stretch>
              <a:fillRect/>
            </a:stretch>
          </p:blipFill>
          <p:spPr>
            <a:xfrm>
              <a:off x="8155459" y="1496541"/>
              <a:ext cx="3118416" cy="2313459"/>
            </a:xfrm>
            <a:prstGeom prst="rect">
              <a:avLst/>
            </a:prstGeom>
          </p:spPr>
        </p:pic>
        <p:sp>
          <p:nvSpPr>
            <p:cNvPr id="21" name="Rectangle 20">
              <a:extLst>
                <a:ext uri="{FF2B5EF4-FFF2-40B4-BE49-F238E27FC236}">
                  <a16:creationId xmlns:a16="http://schemas.microsoft.com/office/drawing/2014/main" id="{71590621-7D8B-7F07-D934-1287EA1C79DA}"/>
                </a:ext>
              </a:extLst>
            </p:cNvPr>
            <p:cNvSpPr/>
            <p:nvPr/>
          </p:nvSpPr>
          <p:spPr bwMode="auto">
            <a:xfrm>
              <a:off x="8162375" y="1495120"/>
              <a:ext cx="3111500" cy="231488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a typeface="ＭＳ Ｐゴシック" pitchFamily="34" charset="-128"/>
                <a:cs typeface="Times New Roman" pitchFamily="18" charset="0"/>
              </a:endParaRPr>
            </a:p>
          </p:txBody>
        </p:sp>
      </p:grpSp>
      <p:grpSp>
        <p:nvGrpSpPr>
          <p:cNvPr id="17" name="Group 16">
            <a:extLst>
              <a:ext uri="{FF2B5EF4-FFF2-40B4-BE49-F238E27FC236}">
                <a16:creationId xmlns:a16="http://schemas.microsoft.com/office/drawing/2014/main" id="{FED50EF6-07B0-C1C3-D00D-3C4DAA9BF00C}"/>
              </a:ext>
            </a:extLst>
          </p:cNvPr>
          <p:cNvGrpSpPr/>
          <p:nvPr/>
        </p:nvGrpSpPr>
        <p:grpSpPr>
          <a:xfrm>
            <a:off x="555522" y="1897152"/>
            <a:ext cx="6939820" cy="4263712"/>
            <a:chOff x="430831" y="1467661"/>
            <a:chExt cx="6939820" cy="4263712"/>
          </a:xfrm>
        </p:grpSpPr>
        <p:pic>
          <p:nvPicPr>
            <p:cNvPr id="18" name="Picture 17" descr="A close-up of a text&#10;&#10;Description automatically generated">
              <a:extLst>
                <a:ext uri="{FF2B5EF4-FFF2-40B4-BE49-F238E27FC236}">
                  <a16:creationId xmlns:a16="http://schemas.microsoft.com/office/drawing/2014/main" id="{FADD93B8-0E9E-209A-A2CB-CA0ED0C067B1}"/>
                </a:ext>
              </a:extLst>
            </p:cNvPr>
            <p:cNvPicPr>
              <a:picLocks noChangeAspect="1"/>
            </p:cNvPicPr>
            <p:nvPr/>
          </p:nvPicPr>
          <p:blipFill>
            <a:blip r:embed="rId10"/>
            <a:stretch>
              <a:fillRect/>
            </a:stretch>
          </p:blipFill>
          <p:spPr>
            <a:xfrm rot="5400000">
              <a:off x="1768885" y="129607"/>
              <a:ext cx="4263712" cy="6939820"/>
            </a:xfrm>
            <a:prstGeom prst="rect">
              <a:avLst/>
            </a:prstGeom>
          </p:spPr>
        </p:pic>
        <p:sp>
          <p:nvSpPr>
            <p:cNvPr id="19" name="Rectangle 18">
              <a:extLst>
                <a:ext uri="{FF2B5EF4-FFF2-40B4-BE49-F238E27FC236}">
                  <a16:creationId xmlns:a16="http://schemas.microsoft.com/office/drawing/2014/main" id="{D75A6481-2EB5-D01C-0338-17166883A19E}"/>
                </a:ext>
              </a:extLst>
            </p:cNvPr>
            <p:cNvSpPr/>
            <p:nvPr/>
          </p:nvSpPr>
          <p:spPr bwMode="auto">
            <a:xfrm>
              <a:off x="446637" y="1495119"/>
              <a:ext cx="6745182" cy="4212632"/>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a typeface="ＭＳ Ｐゴシック" pitchFamily="34" charset="-128"/>
                <a:cs typeface="Times New Roman" pitchFamily="18" charset="0"/>
              </a:endParaRPr>
            </a:p>
          </p:txBody>
        </p:sp>
      </p:grpSp>
      <p:sp>
        <p:nvSpPr>
          <p:cNvPr id="30" name="Rectangle 29">
            <a:extLst>
              <a:ext uri="{FF2B5EF4-FFF2-40B4-BE49-F238E27FC236}">
                <a16:creationId xmlns:a16="http://schemas.microsoft.com/office/drawing/2014/main" id="{2908A8F7-6131-5480-527C-9DC16337805E}"/>
              </a:ext>
            </a:extLst>
          </p:cNvPr>
          <p:cNvSpPr/>
          <p:nvPr/>
        </p:nvSpPr>
        <p:spPr>
          <a:xfrm>
            <a:off x="656823" y="4209635"/>
            <a:ext cx="6405092" cy="497984"/>
          </a:xfrm>
          <a:prstGeom prst="rect">
            <a:avLst/>
          </a:prstGeom>
          <a:solidFill>
            <a:srgbClr val="99FF66">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31" name="Rectangle 30">
            <a:extLst>
              <a:ext uri="{FF2B5EF4-FFF2-40B4-BE49-F238E27FC236}">
                <a16:creationId xmlns:a16="http://schemas.microsoft.com/office/drawing/2014/main" id="{AE1B8B2F-8BC5-8FD0-9637-EE22FE4C9FAC}"/>
              </a:ext>
            </a:extLst>
          </p:cNvPr>
          <p:cNvSpPr/>
          <p:nvPr/>
        </p:nvSpPr>
        <p:spPr>
          <a:xfrm>
            <a:off x="656823" y="5229344"/>
            <a:ext cx="6405092" cy="497984"/>
          </a:xfrm>
          <a:prstGeom prst="rect">
            <a:avLst/>
          </a:prstGeom>
          <a:solidFill>
            <a:srgbClr val="99FF66">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grpSp>
        <p:nvGrpSpPr>
          <p:cNvPr id="32" name="Group 31">
            <a:extLst>
              <a:ext uri="{FF2B5EF4-FFF2-40B4-BE49-F238E27FC236}">
                <a16:creationId xmlns:a16="http://schemas.microsoft.com/office/drawing/2014/main" id="{2F66543E-B8F1-9AC0-E9BB-2CB96B18A285}"/>
              </a:ext>
            </a:extLst>
          </p:cNvPr>
          <p:cNvGrpSpPr/>
          <p:nvPr/>
        </p:nvGrpSpPr>
        <p:grpSpPr>
          <a:xfrm>
            <a:off x="11331640" y="4780001"/>
            <a:ext cx="316440" cy="441360"/>
            <a:chOff x="11262367" y="3463819"/>
            <a:chExt cx="316440" cy="441360"/>
          </a:xfrm>
        </p:grpSpPr>
        <mc:AlternateContent xmlns:mc="http://schemas.openxmlformats.org/markup-compatibility/2006" xmlns:p14="http://schemas.microsoft.com/office/powerpoint/2010/main">
          <mc:Choice Requires="p14">
            <p:contentPart p14:bwMode="auto" r:id="rId11">
              <p14:nvContentPartPr>
                <p14:cNvPr id="33" name="Ink 32">
                  <a:extLst>
                    <a:ext uri="{FF2B5EF4-FFF2-40B4-BE49-F238E27FC236}">
                      <a16:creationId xmlns:a16="http://schemas.microsoft.com/office/drawing/2014/main" id="{23AE5C3A-B603-0473-A2D0-912A43C7ED53}"/>
                    </a:ext>
                  </a:extLst>
                </p14:cNvPr>
                <p14:cNvContentPartPr/>
                <p14:nvPr/>
              </p14:nvContentPartPr>
              <p14:xfrm>
                <a:off x="11272447" y="3463819"/>
                <a:ext cx="64800" cy="214920"/>
              </p14:xfrm>
            </p:contentPart>
          </mc:Choice>
          <mc:Fallback xmlns="">
            <p:pic>
              <p:nvPicPr>
                <p:cNvPr id="33" name="Ink 32">
                  <a:extLst>
                    <a:ext uri="{FF2B5EF4-FFF2-40B4-BE49-F238E27FC236}">
                      <a16:creationId xmlns:a16="http://schemas.microsoft.com/office/drawing/2014/main" id="{23AE5C3A-B603-0473-A2D0-912A43C7ED53}"/>
                    </a:ext>
                  </a:extLst>
                </p:cNvPr>
                <p:cNvPicPr/>
                <p:nvPr/>
              </p:nvPicPr>
              <p:blipFill>
                <a:blip r:embed="rId12"/>
                <a:stretch>
                  <a:fillRect/>
                </a:stretch>
              </p:blipFill>
              <p:spPr>
                <a:xfrm>
                  <a:off x="11254546" y="3445819"/>
                  <a:ext cx="100243"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4" name="Ink 33">
                  <a:extLst>
                    <a:ext uri="{FF2B5EF4-FFF2-40B4-BE49-F238E27FC236}">
                      <a16:creationId xmlns:a16="http://schemas.microsoft.com/office/drawing/2014/main" id="{3F9CDB05-863C-AB70-50E0-BAEEB1DC19AE}"/>
                    </a:ext>
                  </a:extLst>
                </p14:cNvPr>
                <p14:cNvContentPartPr/>
                <p14:nvPr/>
              </p14:nvContentPartPr>
              <p14:xfrm>
                <a:off x="11262367" y="3535459"/>
                <a:ext cx="209520" cy="313560"/>
              </p14:xfrm>
            </p:contentPart>
          </mc:Choice>
          <mc:Fallback xmlns="">
            <p:pic>
              <p:nvPicPr>
                <p:cNvPr id="34" name="Ink 33">
                  <a:extLst>
                    <a:ext uri="{FF2B5EF4-FFF2-40B4-BE49-F238E27FC236}">
                      <a16:creationId xmlns:a16="http://schemas.microsoft.com/office/drawing/2014/main" id="{3F9CDB05-863C-AB70-50E0-BAEEB1DC19AE}"/>
                    </a:ext>
                  </a:extLst>
                </p:cNvPr>
                <p:cNvPicPr/>
                <p:nvPr/>
              </p:nvPicPr>
              <p:blipFill>
                <a:blip r:embed="rId14"/>
                <a:stretch>
                  <a:fillRect/>
                </a:stretch>
              </p:blipFill>
              <p:spPr>
                <a:xfrm>
                  <a:off x="11244398" y="3517459"/>
                  <a:ext cx="245099"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5" name="Ink 34">
                  <a:extLst>
                    <a:ext uri="{FF2B5EF4-FFF2-40B4-BE49-F238E27FC236}">
                      <a16:creationId xmlns:a16="http://schemas.microsoft.com/office/drawing/2014/main" id="{811CFC29-8488-3910-AE23-997DA91C0550}"/>
                    </a:ext>
                  </a:extLst>
                </p14:cNvPr>
                <p14:cNvContentPartPr/>
                <p14:nvPr/>
              </p14:nvContentPartPr>
              <p14:xfrm>
                <a:off x="11399167" y="3635539"/>
                <a:ext cx="179640" cy="269640"/>
              </p14:xfrm>
            </p:contentPart>
          </mc:Choice>
          <mc:Fallback xmlns="">
            <p:pic>
              <p:nvPicPr>
                <p:cNvPr id="35" name="Ink 34">
                  <a:extLst>
                    <a:ext uri="{FF2B5EF4-FFF2-40B4-BE49-F238E27FC236}">
                      <a16:creationId xmlns:a16="http://schemas.microsoft.com/office/drawing/2014/main" id="{811CFC29-8488-3910-AE23-997DA91C0550}"/>
                    </a:ext>
                  </a:extLst>
                </p:cNvPr>
                <p:cNvPicPr/>
                <p:nvPr/>
              </p:nvPicPr>
              <p:blipFill>
                <a:blip r:embed="rId16"/>
                <a:stretch>
                  <a:fillRect/>
                </a:stretch>
              </p:blipFill>
              <p:spPr>
                <a:xfrm>
                  <a:off x="11381131" y="3617539"/>
                  <a:ext cx="215352" cy="305280"/>
                </a:xfrm>
                <a:prstGeom prst="rect">
                  <a:avLst/>
                </a:prstGeom>
              </p:spPr>
            </p:pic>
          </mc:Fallback>
        </mc:AlternateContent>
      </p:grpSp>
      <p:pic>
        <p:nvPicPr>
          <p:cNvPr id="4" name="Slide 4- Example 1">
            <a:hlinkClick r:id="" action="ppaction://media"/>
            <a:extLst>
              <a:ext uri="{FF2B5EF4-FFF2-40B4-BE49-F238E27FC236}">
                <a16:creationId xmlns:a16="http://schemas.microsoft.com/office/drawing/2014/main" id="{E3BAFEEB-69B6-A1EB-D837-ED563502F6F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057237" y="5553345"/>
            <a:ext cx="609600" cy="609600"/>
          </a:xfrm>
          <a:prstGeom prst="rect">
            <a:avLst/>
          </a:prstGeom>
        </p:spPr>
      </p:pic>
      <p:pic>
        <p:nvPicPr>
          <p:cNvPr id="5" name="Picture 4">
            <a:extLst>
              <a:ext uri="{FF2B5EF4-FFF2-40B4-BE49-F238E27FC236}">
                <a16:creationId xmlns:a16="http://schemas.microsoft.com/office/drawing/2014/main" id="{868BD851-FD1C-A2DD-F308-AE82F9CAF62E}"/>
              </a:ext>
            </a:extLst>
          </p:cNvPr>
          <p:cNvPicPr>
            <a:picLocks noChangeAspect="1"/>
          </p:cNvPicPr>
          <p:nvPr/>
        </p:nvPicPr>
        <p:blipFill>
          <a:blip r:embed="rId18"/>
          <a:stretch>
            <a:fillRect/>
          </a:stretch>
        </p:blipFill>
        <p:spPr>
          <a:xfrm>
            <a:off x="10130565" y="5695676"/>
            <a:ext cx="926672" cy="292633"/>
          </a:xfrm>
          <a:prstGeom prst="rect">
            <a:avLst/>
          </a:prstGeom>
        </p:spPr>
      </p:pic>
    </p:spTree>
    <p:extLst>
      <p:ext uri="{BB962C8B-B14F-4D97-AF65-F5344CB8AC3E}">
        <p14:creationId xmlns:p14="http://schemas.microsoft.com/office/powerpoint/2010/main" val="369648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9;p33">
            <a:extLst>
              <a:ext uri="{FF2B5EF4-FFF2-40B4-BE49-F238E27FC236}">
                <a16:creationId xmlns:a16="http://schemas.microsoft.com/office/drawing/2014/main" id="{965CDF59-75D4-9E1D-14C9-80F8E4E892C1}"/>
              </a:ext>
            </a:extLst>
          </p:cNvPr>
          <p:cNvSpPr txBox="1"/>
          <p:nvPr/>
        </p:nvSpPr>
        <p:spPr>
          <a:xfrm>
            <a:off x="1715248" y="124909"/>
            <a:ext cx="10204449" cy="771782"/>
          </a:xfrm>
          <a:prstGeom prst="rect">
            <a:avLst/>
          </a:prstGeom>
          <a:solidFill>
            <a:schemeClr val="accent5">
              <a:lumMod val="20000"/>
              <a:lumOff val="80000"/>
            </a:schemeClr>
          </a:solidFill>
          <a:ln w="28575">
            <a:solidFill>
              <a:srgbClr val="4472C4"/>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GB" sz="4000" dirty="0">
                <a:latin typeface="Jumble"/>
              </a:rPr>
              <a:t>Examples against the mark scheme</a:t>
            </a:r>
            <a:r>
              <a:rPr lang="en-GB" sz="4000" baseline="0" dirty="0">
                <a:latin typeface="Jumble"/>
              </a:rPr>
              <a:t>...</a:t>
            </a:r>
            <a:r>
              <a:rPr lang="en-GB" sz="4400" dirty="0">
                <a:latin typeface="Jumble"/>
                <a:ea typeface="Jumble"/>
                <a:cs typeface="Jumble"/>
              </a:rPr>
              <a:t>​</a:t>
            </a:r>
            <a:endParaRPr lang="en-GB" sz="4400" b="0" i="0" u="none" strike="noStrike" kern="1200" cap="none" spc="0" normalizeH="0" baseline="0" noProof="0" dirty="0">
              <a:ln>
                <a:noFill/>
              </a:ln>
              <a:solidFill>
                <a:srgbClr val="000000"/>
              </a:solidFill>
              <a:effectLst/>
              <a:uLnTx/>
              <a:uFillTx/>
              <a:latin typeface="Jumble"/>
              <a:ea typeface="Quicksand"/>
              <a:cs typeface="Quicksand"/>
            </a:endParaRPr>
          </a:p>
        </p:txBody>
      </p:sp>
      <p:graphicFrame>
        <p:nvGraphicFramePr>
          <p:cNvPr id="8" name="Diagram 7">
            <a:extLst>
              <a:ext uri="{FF2B5EF4-FFF2-40B4-BE49-F238E27FC236}">
                <a16:creationId xmlns:a16="http://schemas.microsoft.com/office/drawing/2014/main" id="{6B7ACE27-85D8-0CA0-8E70-FF2FF16DDDD0}"/>
              </a:ext>
            </a:extLst>
          </p:cNvPr>
          <p:cNvGraphicFramePr/>
          <p:nvPr/>
        </p:nvGraphicFramePr>
        <p:xfrm>
          <a:off x="129025" y="6271773"/>
          <a:ext cx="11842321" cy="5161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TextBox 32">
            <a:extLst>
              <a:ext uri="{FF2B5EF4-FFF2-40B4-BE49-F238E27FC236}">
                <a16:creationId xmlns:a16="http://schemas.microsoft.com/office/drawing/2014/main" id="{07155DD9-8320-1245-838A-5C65BF2B6FA7}"/>
              </a:ext>
            </a:extLst>
          </p:cNvPr>
          <p:cNvSpPr txBox="1"/>
          <p:nvPr/>
        </p:nvSpPr>
        <p:spPr>
          <a:xfrm>
            <a:off x="8238185" y="4353907"/>
            <a:ext cx="3533105"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600" dirty="0">
                <a:solidFill>
                  <a:srgbClr val="FF0000"/>
                </a:solidFill>
              </a:rPr>
              <a:t>Better links to the brief and specification but still lacking in detailed functional properties.</a:t>
            </a:r>
            <a:endParaRPr lang="en-US" sz="1600" dirty="0">
              <a:solidFill>
                <a:srgbClr val="FF0000"/>
              </a:solidFill>
              <a:ea typeface="Calibri"/>
              <a:cs typeface="Calibri"/>
            </a:endParaRPr>
          </a:p>
        </p:txBody>
      </p:sp>
      <p:grpSp>
        <p:nvGrpSpPr>
          <p:cNvPr id="19" name="Group 18">
            <a:extLst>
              <a:ext uri="{FF2B5EF4-FFF2-40B4-BE49-F238E27FC236}">
                <a16:creationId xmlns:a16="http://schemas.microsoft.com/office/drawing/2014/main" id="{C0C17BA3-09E6-E3F3-EA82-5BB08E0EB96D}"/>
              </a:ext>
            </a:extLst>
          </p:cNvPr>
          <p:cNvGrpSpPr/>
          <p:nvPr/>
        </p:nvGrpSpPr>
        <p:grpSpPr>
          <a:xfrm>
            <a:off x="8155459" y="1495120"/>
            <a:ext cx="3709329" cy="2753530"/>
            <a:chOff x="8155459" y="1495120"/>
            <a:chExt cx="3118416" cy="2314880"/>
          </a:xfrm>
        </p:grpSpPr>
        <p:pic>
          <p:nvPicPr>
            <p:cNvPr id="32" name="Picture 31">
              <a:extLst>
                <a:ext uri="{FF2B5EF4-FFF2-40B4-BE49-F238E27FC236}">
                  <a16:creationId xmlns:a16="http://schemas.microsoft.com/office/drawing/2014/main" id="{E5AD8204-62F7-47B8-4324-FE58548578C3}"/>
                </a:ext>
              </a:extLst>
            </p:cNvPr>
            <p:cNvPicPr>
              <a:picLocks noChangeAspect="1"/>
            </p:cNvPicPr>
            <p:nvPr/>
          </p:nvPicPr>
          <p:blipFill>
            <a:blip r:embed="rId9"/>
            <a:stretch>
              <a:fillRect/>
            </a:stretch>
          </p:blipFill>
          <p:spPr>
            <a:xfrm>
              <a:off x="8155459" y="1496541"/>
              <a:ext cx="3118416" cy="2313459"/>
            </a:xfrm>
            <a:prstGeom prst="rect">
              <a:avLst/>
            </a:prstGeom>
          </p:spPr>
        </p:pic>
        <p:sp>
          <p:nvSpPr>
            <p:cNvPr id="33" name="Rectangle 32">
              <a:extLst>
                <a:ext uri="{FF2B5EF4-FFF2-40B4-BE49-F238E27FC236}">
                  <a16:creationId xmlns:a16="http://schemas.microsoft.com/office/drawing/2014/main" id="{CCAF97F1-D4A7-DEA5-0AB4-E5848A5C0705}"/>
                </a:ext>
              </a:extLst>
            </p:cNvPr>
            <p:cNvSpPr/>
            <p:nvPr/>
          </p:nvSpPr>
          <p:spPr bwMode="auto">
            <a:xfrm>
              <a:off x="8162375" y="1495120"/>
              <a:ext cx="3111500" cy="231488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a typeface="ＭＳ Ｐゴシック" pitchFamily="34" charset="-128"/>
                <a:cs typeface="Times New Roman" pitchFamily="18" charset="0"/>
              </a:endParaRPr>
            </a:p>
          </p:txBody>
        </p:sp>
      </p:grpSp>
      <p:grpSp>
        <p:nvGrpSpPr>
          <p:cNvPr id="20" name="Group 19">
            <a:extLst>
              <a:ext uri="{FF2B5EF4-FFF2-40B4-BE49-F238E27FC236}">
                <a16:creationId xmlns:a16="http://schemas.microsoft.com/office/drawing/2014/main" id="{78F09BF5-9429-5E70-F1BD-31723825AFFB}"/>
              </a:ext>
            </a:extLst>
          </p:cNvPr>
          <p:cNvGrpSpPr/>
          <p:nvPr/>
        </p:nvGrpSpPr>
        <p:grpSpPr>
          <a:xfrm>
            <a:off x="446636" y="1495119"/>
            <a:ext cx="7590799" cy="3686481"/>
            <a:chOff x="446636" y="1495119"/>
            <a:chExt cx="7590799" cy="3686481"/>
          </a:xfrm>
        </p:grpSpPr>
        <p:pic>
          <p:nvPicPr>
            <p:cNvPr id="30" name="Picture 29" descr="A close-up of a text&#10;&#10;Description automatically generated">
              <a:extLst>
                <a:ext uri="{FF2B5EF4-FFF2-40B4-BE49-F238E27FC236}">
                  <a16:creationId xmlns:a16="http://schemas.microsoft.com/office/drawing/2014/main" id="{73786C06-88B3-5930-A8DF-46BFE9EDC71F}"/>
                </a:ext>
              </a:extLst>
            </p:cNvPr>
            <p:cNvPicPr>
              <a:picLocks noChangeAspect="1"/>
            </p:cNvPicPr>
            <p:nvPr/>
          </p:nvPicPr>
          <p:blipFill>
            <a:blip r:embed="rId10"/>
            <a:stretch>
              <a:fillRect/>
            </a:stretch>
          </p:blipFill>
          <p:spPr>
            <a:xfrm>
              <a:off x="446636" y="1495119"/>
              <a:ext cx="7590799" cy="3686481"/>
            </a:xfrm>
            <a:prstGeom prst="rect">
              <a:avLst/>
            </a:prstGeom>
          </p:spPr>
        </p:pic>
        <p:sp>
          <p:nvSpPr>
            <p:cNvPr id="31" name="Rectangle 30">
              <a:extLst>
                <a:ext uri="{FF2B5EF4-FFF2-40B4-BE49-F238E27FC236}">
                  <a16:creationId xmlns:a16="http://schemas.microsoft.com/office/drawing/2014/main" id="{20F496DD-C741-D662-871B-DEF435E03A7B}"/>
                </a:ext>
              </a:extLst>
            </p:cNvPr>
            <p:cNvSpPr/>
            <p:nvPr/>
          </p:nvSpPr>
          <p:spPr bwMode="auto">
            <a:xfrm>
              <a:off x="446636" y="1495119"/>
              <a:ext cx="7462923" cy="3648381"/>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a typeface="ＭＳ Ｐゴシック" pitchFamily="34" charset="-128"/>
                <a:cs typeface="Times New Roman" pitchFamily="18" charset="0"/>
              </a:endParaRPr>
            </a:p>
          </p:txBody>
        </p:sp>
      </p:grpSp>
      <p:sp>
        <p:nvSpPr>
          <p:cNvPr id="21" name="Rectangle 20">
            <a:extLst>
              <a:ext uri="{FF2B5EF4-FFF2-40B4-BE49-F238E27FC236}">
                <a16:creationId xmlns:a16="http://schemas.microsoft.com/office/drawing/2014/main" id="{76072D5C-8280-550C-5393-7FA144D7C3BA}"/>
              </a:ext>
            </a:extLst>
          </p:cNvPr>
          <p:cNvSpPr/>
          <p:nvPr/>
        </p:nvSpPr>
        <p:spPr>
          <a:xfrm>
            <a:off x="480811" y="4066418"/>
            <a:ext cx="7375302" cy="182232"/>
          </a:xfrm>
          <a:prstGeom prst="rect">
            <a:avLst/>
          </a:prstGeom>
          <a:solidFill>
            <a:srgbClr val="99FF66">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22" name="Rectangle 21">
            <a:extLst>
              <a:ext uri="{FF2B5EF4-FFF2-40B4-BE49-F238E27FC236}">
                <a16:creationId xmlns:a16="http://schemas.microsoft.com/office/drawing/2014/main" id="{C7F0ED47-525E-587F-B77A-029A8947DAA0}"/>
              </a:ext>
            </a:extLst>
          </p:cNvPr>
          <p:cNvSpPr/>
          <p:nvPr/>
        </p:nvSpPr>
        <p:spPr>
          <a:xfrm>
            <a:off x="490446" y="2898036"/>
            <a:ext cx="7375302" cy="273532"/>
          </a:xfrm>
          <a:prstGeom prst="rect">
            <a:avLst/>
          </a:prstGeom>
          <a:solidFill>
            <a:srgbClr val="99FF66">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23" name="Rectangle 22">
            <a:extLst>
              <a:ext uri="{FF2B5EF4-FFF2-40B4-BE49-F238E27FC236}">
                <a16:creationId xmlns:a16="http://schemas.microsoft.com/office/drawing/2014/main" id="{E668110A-FA61-9541-EA5A-3DAB39B05B21}"/>
              </a:ext>
            </a:extLst>
          </p:cNvPr>
          <p:cNvSpPr/>
          <p:nvPr/>
        </p:nvSpPr>
        <p:spPr>
          <a:xfrm>
            <a:off x="480811" y="3482227"/>
            <a:ext cx="7375302" cy="273532"/>
          </a:xfrm>
          <a:prstGeom prst="rect">
            <a:avLst/>
          </a:prstGeom>
          <a:solidFill>
            <a:srgbClr val="99FF66">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24" name="Rectangle 23">
            <a:extLst>
              <a:ext uri="{FF2B5EF4-FFF2-40B4-BE49-F238E27FC236}">
                <a16:creationId xmlns:a16="http://schemas.microsoft.com/office/drawing/2014/main" id="{B8C570A5-0F37-0451-EBE6-7DF9E5882C79}"/>
              </a:ext>
            </a:extLst>
          </p:cNvPr>
          <p:cNvSpPr/>
          <p:nvPr/>
        </p:nvSpPr>
        <p:spPr>
          <a:xfrm>
            <a:off x="490446" y="2569606"/>
            <a:ext cx="7375302" cy="273532"/>
          </a:xfrm>
          <a:prstGeom prst="rect">
            <a:avLst/>
          </a:prstGeom>
          <a:solidFill>
            <a:srgbClr val="99FF66">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25" name="Rectangle 24">
            <a:extLst>
              <a:ext uri="{FF2B5EF4-FFF2-40B4-BE49-F238E27FC236}">
                <a16:creationId xmlns:a16="http://schemas.microsoft.com/office/drawing/2014/main" id="{1080254A-7E57-A5AC-728B-0B08340CE02C}"/>
              </a:ext>
            </a:extLst>
          </p:cNvPr>
          <p:cNvSpPr/>
          <p:nvPr/>
        </p:nvSpPr>
        <p:spPr>
          <a:xfrm>
            <a:off x="480811" y="4619840"/>
            <a:ext cx="7375302" cy="182232"/>
          </a:xfrm>
          <a:prstGeom prst="rect">
            <a:avLst/>
          </a:prstGeom>
          <a:solidFill>
            <a:srgbClr val="99FF66">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grpSp>
        <p:nvGrpSpPr>
          <p:cNvPr id="26" name="Group 25">
            <a:extLst>
              <a:ext uri="{FF2B5EF4-FFF2-40B4-BE49-F238E27FC236}">
                <a16:creationId xmlns:a16="http://schemas.microsoft.com/office/drawing/2014/main" id="{781E5A89-9E2C-ECEE-63E1-C47222B19A41}"/>
              </a:ext>
            </a:extLst>
          </p:cNvPr>
          <p:cNvGrpSpPr/>
          <p:nvPr/>
        </p:nvGrpSpPr>
        <p:grpSpPr>
          <a:xfrm>
            <a:off x="11246995" y="2964202"/>
            <a:ext cx="351000" cy="473760"/>
            <a:chOff x="11246995" y="2964202"/>
            <a:chExt cx="351000" cy="473760"/>
          </a:xfrm>
        </p:grpSpPr>
        <mc:AlternateContent xmlns:mc="http://schemas.openxmlformats.org/markup-compatibility/2006" xmlns:p14="http://schemas.microsoft.com/office/powerpoint/2010/main">
          <mc:Choice Requires="p14">
            <p:contentPart p14:bwMode="auto" r:id="rId11">
              <p14:nvContentPartPr>
                <p14:cNvPr id="27" name="Ink 26">
                  <a:extLst>
                    <a:ext uri="{FF2B5EF4-FFF2-40B4-BE49-F238E27FC236}">
                      <a16:creationId xmlns:a16="http://schemas.microsoft.com/office/drawing/2014/main" id="{09D4F787-DE59-C076-1250-74E8FE4B0C61}"/>
                    </a:ext>
                  </a:extLst>
                </p14:cNvPr>
                <p14:cNvContentPartPr/>
                <p14:nvPr/>
              </p14:nvContentPartPr>
              <p14:xfrm>
                <a:off x="11246995" y="2964202"/>
                <a:ext cx="112320" cy="221040"/>
              </p14:xfrm>
            </p:contentPart>
          </mc:Choice>
          <mc:Fallback xmlns="">
            <p:pic>
              <p:nvPicPr>
                <p:cNvPr id="27" name="Ink 26">
                  <a:extLst>
                    <a:ext uri="{FF2B5EF4-FFF2-40B4-BE49-F238E27FC236}">
                      <a16:creationId xmlns:a16="http://schemas.microsoft.com/office/drawing/2014/main" id="{09D4F787-DE59-C076-1250-74E8FE4B0C61}"/>
                    </a:ext>
                  </a:extLst>
                </p:cNvPr>
                <p:cNvPicPr/>
                <p:nvPr/>
              </p:nvPicPr>
              <p:blipFill>
                <a:blip r:embed="rId12"/>
                <a:stretch>
                  <a:fillRect/>
                </a:stretch>
              </p:blipFill>
              <p:spPr>
                <a:xfrm>
                  <a:off x="11228995" y="2946202"/>
                  <a:ext cx="14796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8" name="Ink 27">
                  <a:extLst>
                    <a:ext uri="{FF2B5EF4-FFF2-40B4-BE49-F238E27FC236}">
                      <a16:creationId xmlns:a16="http://schemas.microsoft.com/office/drawing/2014/main" id="{73568664-D79C-744C-A38D-4C361CFC89B5}"/>
                    </a:ext>
                  </a:extLst>
                </p14:cNvPr>
                <p14:cNvContentPartPr/>
                <p14:nvPr/>
              </p14:nvContentPartPr>
              <p14:xfrm>
                <a:off x="11279395" y="3021442"/>
                <a:ext cx="245520" cy="405720"/>
              </p14:xfrm>
            </p:contentPart>
          </mc:Choice>
          <mc:Fallback xmlns="">
            <p:pic>
              <p:nvPicPr>
                <p:cNvPr id="28" name="Ink 27">
                  <a:extLst>
                    <a:ext uri="{FF2B5EF4-FFF2-40B4-BE49-F238E27FC236}">
                      <a16:creationId xmlns:a16="http://schemas.microsoft.com/office/drawing/2014/main" id="{73568664-D79C-744C-A38D-4C361CFC89B5}"/>
                    </a:ext>
                  </a:extLst>
                </p:cNvPr>
                <p:cNvPicPr/>
                <p:nvPr/>
              </p:nvPicPr>
              <p:blipFill>
                <a:blip r:embed="rId14"/>
                <a:stretch>
                  <a:fillRect/>
                </a:stretch>
              </p:blipFill>
              <p:spPr>
                <a:xfrm>
                  <a:off x="11261369" y="3003426"/>
                  <a:ext cx="281212" cy="44139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9" name="Ink 28">
                  <a:extLst>
                    <a:ext uri="{FF2B5EF4-FFF2-40B4-BE49-F238E27FC236}">
                      <a16:creationId xmlns:a16="http://schemas.microsoft.com/office/drawing/2014/main" id="{E8DD49A4-DAD7-8A27-31B4-6EA9F3E4027A}"/>
                    </a:ext>
                  </a:extLst>
                </p14:cNvPr>
                <p14:cNvContentPartPr/>
                <p14:nvPr/>
              </p14:nvContentPartPr>
              <p14:xfrm>
                <a:off x="11464795" y="3187762"/>
                <a:ext cx="133200" cy="250200"/>
              </p14:xfrm>
            </p:contentPart>
          </mc:Choice>
          <mc:Fallback xmlns="">
            <p:pic>
              <p:nvPicPr>
                <p:cNvPr id="29" name="Ink 28">
                  <a:extLst>
                    <a:ext uri="{FF2B5EF4-FFF2-40B4-BE49-F238E27FC236}">
                      <a16:creationId xmlns:a16="http://schemas.microsoft.com/office/drawing/2014/main" id="{E8DD49A4-DAD7-8A27-31B4-6EA9F3E4027A}"/>
                    </a:ext>
                  </a:extLst>
                </p:cNvPr>
                <p:cNvPicPr/>
                <p:nvPr/>
              </p:nvPicPr>
              <p:blipFill>
                <a:blip r:embed="rId16"/>
                <a:stretch>
                  <a:fillRect/>
                </a:stretch>
              </p:blipFill>
              <p:spPr>
                <a:xfrm>
                  <a:off x="11446795" y="3169762"/>
                  <a:ext cx="168840" cy="285840"/>
                </a:xfrm>
                <a:prstGeom prst="rect">
                  <a:avLst/>
                </a:prstGeom>
              </p:spPr>
            </p:pic>
          </mc:Fallback>
        </mc:AlternateContent>
      </p:grpSp>
      <p:pic>
        <p:nvPicPr>
          <p:cNvPr id="2" name="Slide 5- Example 2">
            <a:hlinkClick r:id="" action="ppaction://media"/>
            <a:extLst>
              <a:ext uri="{FF2B5EF4-FFF2-40B4-BE49-F238E27FC236}">
                <a16:creationId xmlns:a16="http://schemas.microsoft.com/office/drawing/2014/main" id="{61D89305-511C-BA8E-FEE2-0E3F19097EA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80811" y="5348499"/>
            <a:ext cx="609600" cy="609600"/>
          </a:xfrm>
          <a:prstGeom prst="rect">
            <a:avLst/>
          </a:prstGeom>
        </p:spPr>
      </p:pic>
      <p:pic>
        <p:nvPicPr>
          <p:cNvPr id="4" name="Picture 3">
            <a:extLst>
              <a:ext uri="{FF2B5EF4-FFF2-40B4-BE49-F238E27FC236}">
                <a16:creationId xmlns:a16="http://schemas.microsoft.com/office/drawing/2014/main" id="{E26493E3-DAC0-6EA2-C961-C1811149DDBF}"/>
              </a:ext>
            </a:extLst>
          </p:cNvPr>
          <p:cNvPicPr>
            <a:picLocks noChangeAspect="1"/>
          </p:cNvPicPr>
          <p:nvPr/>
        </p:nvPicPr>
        <p:blipFill>
          <a:blip r:embed="rId12"/>
          <a:stretch>
            <a:fillRect/>
          </a:stretch>
        </p:blipFill>
        <p:spPr>
          <a:xfrm>
            <a:off x="331910" y="5919999"/>
            <a:ext cx="926672" cy="292633"/>
          </a:xfrm>
          <a:prstGeom prst="rect">
            <a:avLst/>
          </a:prstGeom>
        </p:spPr>
      </p:pic>
    </p:spTree>
    <p:extLst>
      <p:ext uri="{BB962C8B-B14F-4D97-AF65-F5344CB8AC3E}">
        <p14:creationId xmlns:p14="http://schemas.microsoft.com/office/powerpoint/2010/main" val="250997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9;p33">
            <a:extLst>
              <a:ext uri="{FF2B5EF4-FFF2-40B4-BE49-F238E27FC236}">
                <a16:creationId xmlns:a16="http://schemas.microsoft.com/office/drawing/2014/main" id="{965CDF59-75D4-9E1D-14C9-80F8E4E892C1}"/>
              </a:ext>
            </a:extLst>
          </p:cNvPr>
          <p:cNvSpPr txBox="1"/>
          <p:nvPr/>
        </p:nvSpPr>
        <p:spPr>
          <a:xfrm>
            <a:off x="1715248" y="124909"/>
            <a:ext cx="10204449" cy="771782"/>
          </a:xfrm>
          <a:prstGeom prst="rect">
            <a:avLst/>
          </a:prstGeom>
          <a:solidFill>
            <a:schemeClr val="accent5">
              <a:lumMod val="20000"/>
              <a:lumOff val="80000"/>
            </a:schemeClr>
          </a:solidFill>
          <a:ln w="28575">
            <a:solidFill>
              <a:srgbClr val="4472C4"/>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GB" sz="4000" dirty="0">
                <a:latin typeface="Jumble"/>
              </a:rPr>
              <a:t>Recapping our assignment brief</a:t>
            </a:r>
            <a:r>
              <a:rPr lang="en-GB" sz="4000" baseline="0" dirty="0">
                <a:latin typeface="Jumble"/>
              </a:rPr>
              <a:t>...</a:t>
            </a:r>
            <a:r>
              <a:rPr lang="en-GB" sz="4400" dirty="0">
                <a:latin typeface="Jumble"/>
                <a:ea typeface="Jumble"/>
                <a:cs typeface="Jumble"/>
              </a:rPr>
              <a:t>​</a:t>
            </a:r>
            <a:endParaRPr lang="en-GB" sz="4400" b="0" i="0" u="none" strike="noStrike" kern="1200" cap="none" spc="0" normalizeH="0" baseline="0" noProof="0" dirty="0">
              <a:ln>
                <a:noFill/>
              </a:ln>
              <a:solidFill>
                <a:srgbClr val="000000"/>
              </a:solidFill>
              <a:effectLst/>
              <a:uLnTx/>
              <a:uFillTx/>
              <a:latin typeface="Jumble"/>
              <a:ea typeface="Quicksand"/>
              <a:cs typeface="Quicksand"/>
            </a:endParaRPr>
          </a:p>
        </p:txBody>
      </p:sp>
      <p:graphicFrame>
        <p:nvGraphicFramePr>
          <p:cNvPr id="8" name="Diagram 7">
            <a:extLst>
              <a:ext uri="{FF2B5EF4-FFF2-40B4-BE49-F238E27FC236}">
                <a16:creationId xmlns:a16="http://schemas.microsoft.com/office/drawing/2014/main" id="{6B7ACE27-85D8-0CA0-8E70-FF2FF16DDDD0}"/>
              </a:ext>
            </a:extLst>
          </p:cNvPr>
          <p:cNvGraphicFramePr/>
          <p:nvPr/>
        </p:nvGraphicFramePr>
        <p:xfrm>
          <a:off x="129025" y="6271773"/>
          <a:ext cx="11842321" cy="5161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extBox 7">
            <a:extLst>
              <a:ext uri="{FF2B5EF4-FFF2-40B4-BE49-F238E27FC236}">
                <a16:creationId xmlns:a16="http://schemas.microsoft.com/office/drawing/2014/main" id="{AC6ADD84-F04E-B715-D1A0-DBFBD026CE22}"/>
              </a:ext>
            </a:extLst>
          </p:cNvPr>
          <p:cNvSpPr txBox="1"/>
          <p:nvPr/>
        </p:nvSpPr>
        <p:spPr>
          <a:xfrm>
            <a:off x="1721838" y="1138091"/>
            <a:ext cx="4849967" cy="495520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GB" sz="1600" b="0" i="0" dirty="0">
                <a:solidFill>
                  <a:srgbClr val="000000"/>
                </a:solidFill>
                <a:effectLst/>
              </a:rPr>
              <a:t> </a:t>
            </a:r>
            <a:r>
              <a:rPr lang="en-GB" sz="1600" dirty="0">
                <a:solidFill>
                  <a:srgbClr val="000000"/>
                </a:solidFill>
              </a:rPr>
              <a:t>Modifications</a:t>
            </a:r>
            <a:r>
              <a:rPr lang="en-GB" sz="1600" b="0" i="0" dirty="0">
                <a:solidFill>
                  <a:srgbClr val="000000"/>
                </a:solidFill>
                <a:effectLst/>
              </a:rPr>
              <a:t> to be included into the existing design.</a:t>
            </a:r>
            <a:endParaRPr lang="en-GB" sz="1600" b="0" i="0" dirty="0">
              <a:solidFill>
                <a:srgbClr val="000000"/>
              </a:solidFill>
              <a:effectLst/>
              <a:ea typeface="Calibri"/>
              <a:cs typeface="Calibri"/>
            </a:endParaRPr>
          </a:p>
          <a:p>
            <a:pPr algn="just"/>
            <a:endParaRPr lang="en-GB" sz="1600" b="0" i="0" dirty="0">
              <a:solidFill>
                <a:srgbClr val="000000"/>
              </a:solidFill>
              <a:effectLst/>
              <a:ea typeface="Calibri"/>
              <a:cs typeface="Calibri"/>
            </a:endParaRPr>
          </a:p>
          <a:p>
            <a:pPr marL="342900" indent="-342900" algn="just">
              <a:buAutoNum type="arabicPeriod"/>
            </a:pPr>
            <a:r>
              <a:rPr lang="en-GB" sz="1600" b="0" i="0" dirty="0">
                <a:solidFill>
                  <a:srgbClr val="000000"/>
                </a:solidFill>
                <a:effectLst/>
              </a:rPr>
              <a:t>A </a:t>
            </a:r>
            <a:r>
              <a:rPr lang="en-GB" sz="1600" b="0" i="0" dirty="0">
                <a:solidFill>
                  <a:srgbClr val="000000"/>
                </a:solidFill>
                <a:effectLst/>
                <a:highlight>
                  <a:srgbClr val="FFFF00"/>
                </a:highlight>
              </a:rPr>
              <a:t>method of clamping a range of seat posts between Ø22mm to Ø35mm</a:t>
            </a:r>
            <a:r>
              <a:rPr lang="en-GB" sz="1600" b="0" i="0" dirty="0">
                <a:solidFill>
                  <a:srgbClr val="000000"/>
                </a:solidFill>
                <a:effectLst/>
              </a:rPr>
              <a:t> without the need to change inserts of various sizes. This will allow the maintenance rig to </a:t>
            </a:r>
            <a:r>
              <a:rPr lang="en-GB" sz="1600" b="0" i="0" dirty="0">
                <a:solidFill>
                  <a:srgbClr val="000000"/>
                </a:solidFill>
                <a:effectLst/>
                <a:highlight>
                  <a:srgbClr val="FFFF00"/>
                </a:highlight>
              </a:rPr>
              <a:t>cater for leisure and competitive cyclists.</a:t>
            </a:r>
            <a:endParaRPr lang="en-GB" sz="1600" b="0" i="0">
              <a:solidFill>
                <a:srgbClr val="000000"/>
              </a:solidFill>
              <a:effectLst/>
              <a:highlight>
                <a:srgbClr val="FFFF00"/>
              </a:highlight>
              <a:ea typeface="Calibri"/>
              <a:cs typeface="Calibri"/>
            </a:endParaRPr>
          </a:p>
          <a:p>
            <a:pPr marL="342900" indent="-342900" algn="just">
              <a:buAutoNum type="arabicPeriod"/>
            </a:pPr>
            <a:endParaRPr lang="en-GB" sz="1600" dirty="0">
              <a:solidFill>
                <a:srgbClr val="000000"/>
              </a:solidFill>
              <a:ea typeface="Calibri"/>
              <a:cs typeface="Calibri"/>
            </a:endParaRPr>
          </a:p>
          <a:p>
            <a:pPr marL="342900" indent="-342900" algn="just">
              <a:buAutoNum type="arabicPeriod"/>
            </a:pPr>
            <a:r>
              <a:rPr lang="en-GB" sz="1600" b="0" i="0" dirty="0">
                <a:solidFill>
                  <a:srgbClr val="000000"/>
                </a:solidFill>
                <a:effectLst/>
              </a:rPr>
              <a:t>Existing users have also asked for a method of </a:t>
            </a:r>
            <a:r>
              <a:rPr lang="en-GB" sz="1600" b="0" i="0" dirty="0">
                <a:solidFill>
                  <a:srgbClr val="000000"/>
                </a:solidFill>
                <a:effectLst/>
                <a:highlight>
                  <a:srgbClr val="FFFF00"/>
                </a:highlight>
              </a:rPr>
              <a:t>adjustment to allow the bike to be rotated</a:t>
            </a:r>
            <a:r>
              <a:rPr lang="en-GB" sz="1600" b="0" i="0" dirty="0">
                <a:solidFill>
                  <a:srgbClr val="000000"/>
                </a:solidFill>
                <a:effectLst/>
              </a:rPr>
              <a:t> and </a:t>
            </a:r>
            <a:r>
              <a:rPr lang="en-GB" sz="1600" b="0" i="0" dirty="0">
                <a:solidFill>
                  <a:srgbClr val="000000"/>
                </a:solidFill>
                <a:effectLst/>
                <a:highlight>
                  <a:srgbClr val="FFFF00"/>
                </a:highlight>
              </a:rPr>
              <a:t>locked into position whilst being held in the rig. </a:t>
            </a:r>
            <a:endParaRPr lang="en-GB" sz="1600" b="0" i="0" dirty="0">
              <a:solidFill>
                <a:srgbClr val="000000"/>
              </a:solidFill>
              <a:effectLst/>
              <a:highlight>
                <a:srgbClr val="FFFF00"/>
              </a:highlight>
              <a:ea typeface="Calibri"/>
              <a:cs typeface="Calibri"/>
            </a:endParaRPr>
          </a:p>
          <a:p>
            <a:pPr algn="just"/>
            <a:endParaRPr lang="en-GB" sz="1600" dirty="0">
              <a:solidFill>
                <a:srgbClr val="000000"/>
              </a:solidFill>
              <a:highlight>
                <a:srgbClr val="FFFF00"/>
              </a:highlight>
              <a:ea typeface="Calibri"/>
              <a:cs typeface="Calibri"/>
            </a:endParaRPr>
          </a:p>
          <a:p>
            <a:pPr algn="just"/>
            <a:endParaRPr lang="en-GB" sz="1600" dirty="0">
              <a:solidFill>
                <a:srgbClr val="000000"/>
              </a:solidFill>
              <a:ea typeface="Calibri"/>
              <a:cs typeface="Calibri"/>
            </a:endParaRPr>
          </a:p>
          <a:p>
            <a:pPr algn="just"/>
            <a:r>
              <a:rPr lang="en-GB" sz="1600" b="0" i="0" dirty="0">
                <a:solidFill>
                  <a:srgbClr val="000000"/>
                </a:solidFill>
                <a:effectLst/>
              </a:rPr>
              <a:t>This is a design task. There is no requirement for modifying or manufacturing the engineered design solution. </a:t>
            </a:r>
            <a:r>
              <a:rPr lang="en-GB" sz="1600" b="0" i="0" dirty="0">
                <a:solidFill>
                  <a:srgbClr val="000000"/>
                </a:solidFill>
                <a:effectLst/>
                <a:highlight>
                  <a:srgbClr val="FF00FF"/>
                </a:highlight>
              </a:rPr>
              <a:t>Do not develop any of the existing maintenance rig apart from a method of clamping a range of seat posts and a method of adjustment to allow the bike to rotate whilst being held in the rig. </a:t>
            </a:r>
            <a:endParaRPr lang="en-GB" sz="1600" b="0" i="0" dirty="0">
              <a:solidFill>
                <a:srgbClr val="000000"/>
              </a:solidFill>
              <a:effectLst/>
              <a:highlight>
                <a:srgbClr val="FF00FF"/>
              </a:highlight>
              <a:ea typeface="Calibri"/>
              <a:cs typeface="Calibri"/>
            </a:endParaRPr>
          </a:p>
          <a:p>
            <a:pPr algn="just"/>
            <a:endParaRPr lang="en-GB" sz="1200">
              <a:solidFill>
                <a:srgbClr val="000000"/>
              </a:solidFill>
            </a:endParaRPr>
          </a:p>
        </p:txBody>
      </p:sp>
      <p:sp>
        <p:nvSpPr>
          <p:cNvPr id="20" name="TextBox 9">
            <a:extLst>
              <a:ext uri="{FF2B5EF4-FFF2-40B4-BE49-F238E27FC236}">
                <a16:creationId xmlns:a16="http://schemas.microsoft.com/office/drawing/2014/main" id="{A9567CA6-8D76-8D3B-5454-ECBF2DC01272}"/>
              </a:ext>
            </a:extLst>
          </p:cNvPr>
          <p:cNvSpPr txBox="1"/>
          <p:nvPr/>
        </p:nvSpPr>
        <p:spPr>
          <a:xfrm>
            <a:off x="6568709" y="1317554"/>
            <a:ext cx="5368834" cy="255454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600" b="1" i="0" u="sng" dirty="0">
                <a:solidFill>
                  <a:srgbClr val="000000"/>
                </a:solidFill>
                <a:effectLst/>
                <a:highlight>
                  <a:srgbClr val="FFFF00"/>
                </a:highlight>
              </a:rPr>
              <a:t>Design Specification</a:t>
            </a:r>
            <a:endParaRPr lang="en-GB" sz="1600" b="1" i="0" u="sng">
              <a:solidFill>
                <a:srgbClr val="000000"/>
              </a:solidFill>
              <a:effectLst/>
              <a:highlight>
                <a:srgbClr val="FFFF00"/>
              </a:highlight>
              <a:ea typeface="Calibri"/>
              <a:cs typeface="Calibri"/>
            </a:endParaRPr>
          </a:p>
          <a:p>
            <a:pPr algn="l"/>
            <a:r>
              <a:rPr lang="en-GB" sz="1600" b="0" i="0" dirty="0">
                <a:solidFill>
                  <a:srgbClr val="000000"/>
                </a:solidFill>
                <a:effectLst/>
              </a:rPr>
              <a:t>· The modified design must include a method of adjustment to </a:t>
            </a:r>
            <a:r>
              <a:rPr lang="en-GB" sz="1600" b="0" i="0" dirty="0">
                <a:solidFill>
                  <a:srgbClr val="000000"/>
                </a:solidFill>
                <a:effectLst/>
                <a:highlight>
                  <a:srgbClr val="FFFF00"/>
                </a:highlight>
              </a:rPr>
              <a:t>allow the bike to be rotated whilst being held in the rig.</a:t>
            </a:r>
            <a:endParaRPr lang="en-GB" sz="1600" b="0" i="0">
              <a:solidFill>
                <a:srgbClr val="000000"/>
              </a:solidFill>
              <a:effectLst/>
              <a:highlight>
                <a:srgbClr val="FFFF00"/>
              </a:highlight>
              <a:ea typeface="Calibri"/>
              <a:cs typeface="Calibri"/>
            </a:endParaRPr>
          </a:p>
          <a:p>
            <a:pPr algn="l"/>
            <a:r>
              <a:rPr lang="en-GB" sz="1600" b="0" i="0" dirty="0">
                <a:solidFill>
                  <a:srgbClr val="000000"/>
                </a:solidFill>
                <a:effectLst/>
              </a:rPr>
              <a:t>· There must be a </a:t>
            </a:r>
            <a:r>
              <a:rPr lang="en-GB" sz="1600" b="0" i="0" dirty="0">
                <a:solidFill>
                  <a:srgbClr val="000000"/>
                </a:solidFill>
                <a:effectLst/>
                <a:highlight>
                  <a:srgbClr val="FFFF00"/>
                </a:highlight>
              </a:rPr>
              <a:t>method of clamping a range of seat posts</a:t>
            </a:r>
            <a:r>
              <a:rPr lang="en-GB" sz="1600" b="0" i="0" dirty="0">
                <a:solidFill>
                  <a:srgbClr val="000000"/>
                </a:solidFill>
                <a:effectLst/>
              </a:rPr>
              <a:t> between Ø22mm to Ø35mm without the need to change inserts of various sizes.</a:t>
            </a:r>
            <a:endParaRPr lang="en-GB" sz="1600" b="0" i="0">
              <a:solidFill>
                <a:srgbClr val="000000"/>
              </a:solidFill>
              <a:effectLst/>
              <a:ea typeface="Calibri"/>
              <a:cs typeface="Calibri"/>
            </a:endParaRPr>
          </a:p>
          <a:p>
            <a:pPr algn="l"/>
            <a:r>
              <a:rPr lang="en-GB" sz="1600" b="0" i="0" dirty="0">
                <a:solidFill>
                  <a:srgbClr val="000000"/>
                </a:solidFill>
                <a:effectLst/>
              </a:rPr>
              <a:t>· The bicycle should be able to be </a:t>
            </a:r>
            <a:r>
              <a:rPr lang="en-GB" sz="1600" b="0" i="0" dirty="0">
                <a:solidFill>
                  <a:srgbClr val="000000"/>
                </a:solidFill>
                <a:effectLst/>
                <a:highlight>
                  <a:srgbClr val="FFFF00"/>
                </a:highlight>
              </a:rPr>
              <a:t>locked at any set angle.</a:t>
            </a:r>
            <a:endParaRPr lang="en-GB" sz="1600" b="0" i="0">
              <a:solidFill>
                <a:srgbClr val="000000"/>
              </a:solidFill>
              <a:effectLst/>
              <a:highlight>
                <a:srgbClr val="FFFF00"/>
              </a:highlight>
              <a:ea typeface="Calibri"/>
              <a:cs typeface="Calibri"/>
            </a:endParaRPr>
          </a:p>
          <a:p>
            <a:pPr algn="l"/>
            <a:r>
              <a:rPr lang="en-GB" sz="1600" b="0" i="0" dirty="0">
                <a:solidFill>
                  <a:srgbClr val="000000"/>
                </a:solidFill>
                <a:effectLst/>
              </a:rPr>
              <a:t>· The maintenance rig’s </a:t>
            </a:r>
            <a:r>
              <a:rPr lang="en-GB" sz="1600" b="0" i="0" dirty="0">
                <a:solidFill>
                  <a:srgbClr val="000000"/>
                </a:solidFill>
                <a:effectLst/>
                <a:highlight>
                  <a:srgbClr val="FFFF00"/>
                </a:highlight>
              </a:rPr>
              <a:t>rotational feature should be able to be operated with one hand only.</a:t>
            </a:r>
            <a:endParaRPr lang="en-GB" sz="1600" b="0" i="0">
              <a:solidFill>
                <a:srgbClr val="000000"/>
              </a:solidFill>
              <a:effectLst/>
              <a:highlight>
                <a:srgbClr val="FFFF00"/>
              </a:highlight>
              <a:ea typeface="Calibri"/>
              <a:cs typeface="Calibri"/>
            </a:endParaRPr>
          </a:p>
          <a:p>
            <a:pPr algn="l"/>
            <a:r>
              <a:rPr lang="en-GB" sz="1600" b="0" i="0" dirty="0">
                <a:solidFill>
                  <a:srgbClr val="000000"/>
                </a:solidFill>
                <a:effectLst/>
              </a:rPr>
              <a:t>· The clamp</a:t>
            </a:r>
            <a:r>
              <a:rPr lang="en-GB" sz="1600" b="0" i="0" dirty="0">
                <a:solidFill>
                  <a:srgbClr val="000000"/>
                </a:solidFill>
                <a:effectLst/>
                <a:highlight>
                  <a:srgbClr val="FFFF00"/>
                </a:highlight>
              </a:rPr>
              <a:t> must not damage the seat post when in use.</a:t>
            </a:r>
            <a:endParaRPr lang="en-GB" sz="1600" b="0" i="0" dirty="0">
              <a:solidFill>
                <a:srgbClr val="000000"/>
              </a:solidFill>
              <a:effectLst/>
              <a:highlight>
                <a:srgbClr val="FFFF00"/>
              </a:highlight>
              <a:ea typeface="Calibri"/>
              <a:cs typeface="Calibri"/>
            </a:endParaRPr>
          </a:p>
        </p:txBody>
      </p:sp>
      <p:pic>
        <p:nvPicPr>
          <p:cNvPr id="2" name="Slide 6 recap brief">
            <a:hlinkClick r:id="" action="ppaction://media"/>
            <a:extLst>
              <a:ext uri="{FF2B5EF4-FFF2-40B4-BE49-F238E27FC236}">
                <a16:creationId xmlns:a16="http://schemas.microsoft.com/office/drawing/2014/main" id="{E66F0E62-49B8-93BC-22AB-FBB3BF1C1DF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1409" y="5268134"/>
            <a:ext cx="609600" cy="609600"/>
          </a:xfrm>
          <a:prstGeom prst="rect">
            <a:avLst/>
          </a:prstGeom>
        </p:spPr>
      </p:pic>
      <p:pic>
        <p:nvPicPr>
          <p:cNvPr id="4" name="Picture 3">
            <a:extLst>
              <a:ext uri="{FF2B5EF4-FFF2-40B4-BE49-F238E27FC236}">
                <a16:creationId xmlns:a16="http://schemas.microsoft.com/office/drawing/2014/main" id="{01038FA7-4F80-EC1B-8121-0A26D2E78A7C}"/>
              </a:ext>
            </a:extLst>
          </p:cNvPr>
          <p:cNvPicPr>
            <a:picLocks noChangeAspect="1"/>
          </p:cNvPicPr>
          <p:nvPr/>
        </p:nvPicPr>
        <p:blipFill>
          <a:blip r:embed="rId10"/>
          <a:stretch>
            <a:fillRect/>
          </a:stretch>
        </p:blipFill>
        <p:spPr>
          <a:xfrm>
            <a:off x="272873" y="5946977"/>
            <a:ext cx="926672" cy="292633"/>
          </a:xfrm>
          <a:prstGeom prst="rect">
            <a:avLst/>
          </a:prstGeom>
        </p:spPr>
      </p:pic>
    </p:spTree>
    <p:extLst>
      <p:ext uri="{BB962C8B-B14F-4D97-AF65-F5344CB8AC3E}">
        <p14:creationId xmlns:p14="http://schemas.microsoft.com/office/powerpoint/2010/main" val="136184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9;p33">
            <a:extLst>
              <a:ext uri="{FF2B5EF4-FFF2-40B4-BE49-F238E27FC236}">
                <a16:creationId xmlns:a16="http://schemas.microsoft.com/office/drawing/2014/main" id="{965CDF59-75D4-9E1D-14C9-80F8E4E892C1}"/>
              </a:ext>
            </a:extLst>
          </p:cNvPr>
          <p:cNvSpPr txBox="1"/>
          <p:nvPr/>
        </p:nvSpPr>
        <p:spPr>
          <a:xfrm>
            <a:off x="1715248" y="124909"/>
            <a:ext cx="10204449" cy="771782"/>
          </a:xfrm>
          <a:prstGeom prst="rect">
            <a:avLst/>
          </a:prstGeom>
          <a:solidFill>
            <a:schemeClr val="accent5">
              <a:lumMod val="20000"/>
              <a:lumOff val="80000"/>
            </a:schemeClr>
          </a:solidFill>
          <a:ln w="28575">
            <a:solidFill>
              <a:srgbClr val="4472C4"/>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defRPr/>
            </a:pPr>
            <a:r>
              <a:rPr lang="en-GB" sz="4400">
                <a:latin typeface="Jumble"/>
                <a:ea typeface="Quicksand"/>
                <a:cs typeface="Quicksand"/>
                <a:sym typeface="Quicksand"/>
              </a:rPr>
              <a:t>Over to you...</a:t>
            </a:r>
            <a:endParaRPr lang="en-US" sz="4400" b="0" i="0" u="none" strike="noStrike" kern="1200" cap="none" spc="0" normalizeH="0" baseline="0" noProof="0">
              <a:ln>
                <a:noFill/>
              </a:ln>
              <a:solidFill>
                <a:srgbClr val="000000"/>
              </a:solidFill>
              <a:effectLst/>
              <a:uLnTx/>
              <a:uFillTx/>
              <a:latin typeface="Jumble"/>
              <a:ea typeface="Quicksand"/>
              <a:cs typeface="Quicksand"/>
            </a:endParaRPr>
          </a:p>
        </p:txBody>
      </p:sp>
      <p:pic>
        <p:nvPicPr>
          <p:cNvPr id="8" name="Picture 7" descr="Classroom Practice | What is 'I Do, We ...">
            <a:extLst>
              <a:ext uri="{FF2B5EF4-FFF2-40B4-BE49-F238E27FC236}">
                <a16:creationId xmlns:a16="http://schemas.microsoft.com/office/drawing/2014/main" id="{4F62A836-24D1-FF38-A376-E17873B330FE}"/>
              </a:ext>
            </a:extLst>
          </p:cNvPr>
          <p:cNvPicPr>
            <a:picLocks noChangeAspect="1"/>
          </p:cNvPicPr>
          <p:nvPr/>
        </p:nvPicPr>
        <p:blipFill>
          <a:blip r:embed="rId4"/>
          <a:srcRect l="77155" t="12146" r="3226" b="22672"/>
          <a:stretch/>
        </p:blipFill>
        <p:spPr>
          <a:xfrm>
            <a:off x="131807" y="1406106"/>
            <a:ext cx="1228113" cy="1259591"/>
          </a:xfrm>
          <a:prstGeom prst="rect">
            <a:avLst/>
          </a:prstGeom>
        </p:spPr>
      </p:pic>
      <p:graphicFrame>
        <p:nvGraphicFramePr>
          <p:cNvPr id="2" name="Diagram 1">
            <a:extLst>
              <a:ext uri="{FF2B5EF4-FFF2-40B4-BE49-F238E27FC236}">
                <a16:creationId xmlns:a16="http://schemas.microsoft.com/office/drawing/2014/main" id="{1DA40C00-5781-41A7-93A8-45A36B4079D2}"/>
              </a:ext>
            </a:extLst>
          </p:cNvPr>
          <p:cNvGraphicFramePr/>
          <p:nvPr/>
        </p:nvGraphicFramePr>
        <p:xfrm>
          <a:off x="129025" y="6271773"/>
          <a:ext cx="11842321" cy="5161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extBox 9">
            <a:extLst>
              <a:ext uri="{FF2B5EF4-FFF2-40B4-BE49-F238E27FC236}">
                <a16:creationId xmlns:a16="http://schemas.microsoft.com/office/drawing/2014/main" id="{694BA2A0-240C-FC09-D3A3-B8CDB85CA736}"/>
              </a:ext>
            </a:extLst>
          </p:cNvPr>
          <p:cNvSpPr txBox="1"/>
          <p:nvPr/>
        </p:nvSpPr>
        <p:spPr>
          <a:xfrm>
            <a:off x="1475117" y="641230"/>
            <a:ext cx="978810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dirty="0">
                <a:latin typeface="Jumble"/>
              </a:rPr>
              <a:t>Specification task...</a:t>
            </a:r>
            <a:endParaRPr lang="en-US" dirty="0"/>
          </a:p>
        </p:txBody>
      </p:sp>
      <p:sp>
        <p:nvSpPr>
          <p:cNvPr id="22" name="TextBox 2">
            <a:extLst>
              <a:ext uri="{FF2B5EF4-FFF2-40B4-BE49-F238E27FC236}">
                <a16:creationId xmlns:a16="http://schemas.microsoft.com/office/drawing/2014/main" id="{186C85AA-071B-48FF-0F70-DCAD76A49C7E}"/>
              </a:ext>
            </a:extLst>
          </p:cNvPr>
          <p:cNvSpPr txBox="1"/>
          <p:nvPr/>
        </p:nvSpPr>
        <p:spPr>
          <a:xfrm>
            <a:off x="1990001" y="1178225"/>
            <a:ext cx="10201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Calibri"/>
              </a:rPr>
              <a:t>From understanding the design brief and following on from my initial research I have created an initial specification to help me create some design ideas.</a:t>
            </a:r>
          </a:p>
        </p:txBody>
      </p:sp>
      <p:graphicFrame>
        <p:nvGraphicFramePr>
          <p:cNvPr id="25" name="Table 24">
            <a:extLst>
              <a:ext uri="{FF2B5EF4-FFF2-40B4-BE49-F238E27FC236}">
                <a16:creationId xmlns:a16="http://schemas.microsoft.com/office/drawing/2014/main" id="{AFC769E0-549D-7176-0E11-9F2E10298508}"/>
              </a:ext>
            </a:extLst>
          </p:cNvPr>
          <p:cNvGraphicFramePr>
            <a:graphicFrameLocks noGrp="1"/>
          </p:cNvGraphicFramePr>
          <p:nvPr>
            <p:extLst>
              <p:ext uri="{D42A27DB-BD31-4B8C-83A1-F6EECF244321}">
                <p14:modId xmlns:p14="http://schemas.microsoft.com/office/powerpoint/2010/main" val="1719241520"/>
              </p:ext>
            </p:extLst>
          </p:nvPr>
        </p:nvGraphicFramePr>
        <p:xfrm>
          <a:off x="1984075" y="1825925"/>
          <a:ext cx="9980484" cy="4413178"/>
        </p:xfrm>
        <a:graphic>
          <a:graphicData uri="http://schemas.openxmlformats.org/drawingml/2006/table">
            <a:tbl>
              <a:tblPr bandRow="1">
                <a:tableStyleId>{5C22544A-7EE6-4342-B048-85BDC9FD1C3A}</a:tableStyleId>
              </a:tblPr>
              <a:tblGrid>
                <a:gridCol w="4990242">
                  <a:extLst>
                    <a:ext uri="{9D8B030D-6E8A-4147-A177-3AD203B41FA5}">
                      <a16:colId xmlns:a16="http://schemas.microsoft.com/office/drawing/2014/main" val="1540755612"/>
                    </a:ext>
                  </a:extLst>
                </a:gridCol>
                <a:gridCol w="4990242">
                  <a:extLst>
                    <a:ext uri="{9D8B030D-6E8A-4147-A177-3AD203B41FA5}">
                      <a16:colId xmlns:a16="http://schemas.microsoft.com/office/drawing/2014/main" val="677063896"/>
                    </a:ext>
                  </a:extLst>
                </a:gridCol>
              </a:tblGrid>
              <a:tr h="513218">
                <a:tc>
                  <a:txBody>
                    <a:bodyPr/>
                    <a:lstStyle/>
                    <a:p>
                      <a:pPr fontAlgn="base">
                        <a:lnSpc>
                          <a:spcPts val="2175"/>
                        </a:lnSpc>
                      </a:pPr>
                      <a:r>
                        <a:rPr lang="en-US" sz="1800" b="1" dirty="0">
                          <a:solidFill>
                            <a:srgbClr val="FFFFFF"/>
                          </a:solidFill>
                          <a:effectLst/>
                          <a:latin typeface="Aptos"/>
                        </a:rPr>
                        <a:t>The product should/could...</a:t>
                      </a:r>
                      <a:endParaRPr lang="en-US" b="1" dirty="0">
                        <a:solidFill>
                          <a:srgbClr val="FFFFFF"/>
                        </a:solidFill>
                        <a:effectLst/>
                        <a:latin typeface="Aptos"/>
                      </a:endParaRPr>
                    </a:p>
                  </a:txBody>
                  <a:tcPr>
                    <a:lnL w="10582" cap="flat" cmpd="sng" algn="ctr">
                      <a:solidFill>
                        <a:srgbClr val="FFFFFF"/>
                      </a:solidFill>
                      <a:prstDash val="solid"/>
                      <a:round/>
                      <a:headEnd type="none" w="med" len="med"/>
                      <a:tailEnd type="none" w="med" len="med"/>
                    </a:lnL>
                    <a:lnR w="10582" cap="flat" cmpd="sng" algn="ctr">
                      <a:solidFill>
                        <a:srgbClr val="FFFFFF"/>
                      </a:solidFill>
                      <a:prstDash val="solid"/>
                      <a:round/>
                      <a:headEnd type="none" w="med" len="med"/>
                      <a:tailEnd type="none" w="med" len="med"/>
                    </a:lnR>
                    <a:lnT w="10582" cap="flat" cmpd="sng" algn="ctr">
                      <a:solidFill>
                        <a:srgbClr val="FFFFFF"/>
                      </a:solidFill>
                      <a:prstDash val="solid"/>
                      <a:round/>
                      <a:headEnd type="none" w="med" len="med"/>
                      <a:tailEnd type="none" w="med" len="med"/>
                    </a:lnT>
                    <a:lnB w="31747" cap="flat" cmpd="sng" algn="ctr">
                      <a:solidFill>
                        <a:srgbClr val="FFFFFF"/>
                      </a:solidFill>
                      <a:prstDash val="solid"/>
                      <a:round/>
                      <a:headEnd type="none" w="med" len="med"/>
                      <a:tailEnd type="none" w="med" len="med"/>
                    </a:lnB>
                    <a:solidFill>
                      <a:srgbClr val="156082"/>
                    </a:solidFill>
                  </a:tcPr>
                </a:tc>
                <a:tc>
                  <a:txBody>
                    <a:bodyPr/>
                    <a:lstStyle/>
                    <a:p>
                      <a:pPr fontAlgn="base">
                        <a:lnSpc>
                          <a:spcPts val="2175"/>
                        </a:lnSpc>
                      </a:pPr>
                      <a:r>
                        <a:rPr lang="en-US" sz="1800" b="1" dirty="0">
                          <a:solidFill>
                            <a:srgbClr val="FFFFFF"/>
                          </a:solidFill>
                          <a:effectLst/>
                          <a:latin typeface="Aptos"/>
                        </a:rPr>
                        <a:t>Justification</a:t>
                      </a:r>
                      <a:endParaRPr lang="en-US" b="1" dirty="0">
                        <a:solidFill>
                          <a:srgbClr val="FFFFFF"/>
                        </a:solidFill>
                        <a:effectLst/>
                        <a:latin typeface="Aptos"/>
                      </a:endParaRPr>
                    </a:p>
                  </a:txBody>
                  <a:tcPr>
                    <a:lnL w="10582" cap="flat" cmpd="sng" algn="ctr">
                      <a:solidFill>
                        <a:srgbClr val="FFFFFF"/>
                      </a:solidFill>
                      <a:prstDash val="solid"/>
                      <a:round/>
                      <a:headEnd type="none" w="med" len="med"/>
                      <a:tailEnd type="none" w="med" len="med"/>
                    </a:lnL>
                    <a:lnR w="10582" cap="flat" cmpd="sng" algn="ctr">
                      <a:solidFill>
                        <a:srgbClr val="FFFFFF"/>
                      </a:solidFill>
                      <a:prstDash val="solid"/>
                      <a:round/>
                      <a:headEnd type="none" w="med" len="med"/>
                      <a:tailEnd type="none" w="med" len="med"/>
                    </a:lnR>
                    <a:lnT w="10582" cap="flat" cmpd="sng" algn="ctr">
                      <a:solidFill>
                        <a:srgbClr val="FFFFFF"/>
                      </a:solidFill>
                      <a:prstDash val="solid"/>
                      <a:round/>
                      <a:headEnd type="none" w="med" len="med"/>
                      <a:tailEnd type="none" w="med" len="med"/>
                    </a:lnT>
                    <a:lnB w="31747" cap="flat" cmpd="sng" algn="ctr">
                      <a:solidFill>
                        <a:srgbClr val="FFFFFF"/>
                      </a:solidFill>
                      <a:prstDash val="solid"/>
                      <a:round/>
                      <a:headEnd type="none" w="med" len="med"/>
                      <a:tailEnd type="none" w="med" len="med"/>
                    </a:lnB>
                    <a:solidFill>
                      <a:srgbClr val="156082"/>
                    </a:solidFill>
                  </a:tcPr>
                </a:tc>
                <a:extLst>
                  <a:ext uri="{0D108BD9-81ED-4DB2-BD59-A6C34878D82A}">
                    <a16:rowId xmlns:a16="http://schemas.microsoft.com/office/drawing/2014/main" val="2138124420"/>
                  </a:ext>
                </a:extLst>
              </a:tr>
              <a:tr h="513218">
                <a:tc>
                  <a:txBody>
                    <a:bodyPr/>
                    <a:lstStyle/>
                    <a:p>
                      <a:pPr lvl="0">
                        <a:lnSpc>
                          <a:spcPts val="2175"/>
                        </a:lnSpc>
                        <a:buNone/>
                      </a:pPr>
                      <a:r>
                        <a:rPr lang="en-GB" sz="1600" b="0" i="0" u="none" strike="noStrike" noProof="0" dirty="0">
                          <a:solidFill>
                            <a:srgbClr val="000000"/>
                          </a:solidFill>
                          <a:effectLst/>
                          <a:latin typeface="Calibri"/>
                        </a:rPr>
                        <a:t>method of clamping a range of seat posts between Ø22mm to Ø35mm</a:t>
                      </a:r>
                      <a:endParaRPr lang="en-US"/>
                    </a:p>
                  </a:txBody>
                  <a:tcPr>
                    <a:lnL w="10582" cap="flat" cmpd="sng" algn="ctr">
                      <a:solidFill>
                        <a:srgbClr val="FFFFFF"/>
                      </a:solidFill>
                      <a:prstDash val="solid"/>
                      <a:round/>
                      <a:headEnd type="none" w="med" len="med"/>
                      <a:tailEnd type="none" w="med" len="med"/>
                    </a:lnL>
                    <a:lnR w="10582" cap="flat" cmpd="sng" algn="ctr">
                      <a:solidFill>
                        <a:srgbClr val="FFFFFF"/>
                      </a:solidFill>
                      <a:prstDash val="solid"/>
                      <a:round/>
                      <a:headEnd type="none" w="med" len="med"/>
                      <a:tailEnd type="none" w="med" len="med"/>
                    </a:lnR>
                    <a:lnT w="31747" cap="flat" cmpd="sng" algn="ctr">
                      <a:solidFill>
                        <a:srgbClr val="FFFFFF"/>
                      </a:solidFill>
                      <a:prstDash val="solid"/>
                      <a:round/>
                      <a:headEnd type="none" w="med" len="med"/>
                      <a:tailEnd type="none" w="med" len="med"/>
                    </a:lnT>
                    <a:lnB w="10582" cap="flat" cmpd="sng" algn="ctr">
                      <a:solidFill>
                        <a:srgbClr val="FFFFFF"/>
                      </a:solidFill>
                      <a:prstDash val="solid"/>
                      <a:round/>
                      <a:headEnd type="none" w="med" len="med"/>
                      <a:tailEnd type="none" w="med" len="med"/>
                    </a:lnB>
                    <a:solidFill>
                      <a:srgbClr val="CCD2D8"/>
                    </a:solidFill>
                  </a:tcPr>
                </a:tc>
                <a:tc>
                  <a:txBody>
                    <a:bodyPr/>
                    <a:lstStyle/>
                    <a:p>
                      <a:pPr fontAlgn="auto">
                        <a:lnSpc>
                          <a:spcPts val="2175"/>
                        </a:lnSpc>
                      </a:pPr>
                      <a:endParaRPr lang="en-US" sz="1800" dirty="0">
                        <a:effectLst/>
                        <a:latin typeface="Aptos"/>
                      </a:endParaRPr>
                    </a:p>
                  </a:txBody>
                  <a:tcPr>
                    <a:lnL w="10582" cap="flat" cmpd="sng" algn="ctr">
                      <a:solidFill>
                        <a:srgbClr val="FFFFFF"/>
                      </a:solidFill>
                      <a:prstDash val="solid"/>
                      <a:round/>
                      <a:headEnd type="none" w="med" len="med"/>
                      <a:tailEnd type="none" w="med" len="med"/>
                    </a:lnL>
                    <a:lnR w="10582" cap="flat" cmpd="sng" algn="ctr">
                      <a:solidFill>
                        <a:srgbClr val="FFFFFF"/>
                      </a:solidFill>
                      <a:prstDash val="solid"/>
                      <a:round/>
                      <a:headEnd type="none" w="med" len="med"/>
                      <a:tailEnd type="none" w="med" len="med"/>
                    </a:lnR>
                    <a:lnT w="31747" cap="flat" cmpd="sng" algn="ctr">
                      <a:solidFill>
                        <a:srgbClr val="FFFFFF"/>
                      </a:solidFill>
                      <a:prstDash val="solid"/>
                      <a:round/>
                      <a:headEnd type="none" w="med" len="med"/>
                      <a:tailEnd type="none" w="med" len="med"/>
                    </a:lnT>
                    <a:lnB w="10582"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3764748463"/>
                  </a:ext>
                </a:extLst>
              </a:tr>
              <a:tr h="513218">
                <a:tc>
                  <a:txBody>
                    <a:bodyPr/>
                    <a:lstStyle/>
                    <a:p>
                      <a:pPr fontAlgn="auto">
                        <a:lnSpc>
                          <a:spcPts val="2175"/>
                        </a:lnSpc>
                      </a:pPr>
                      <a:endParaRPr lang="en-US" sz="1800" dirty="0">
                        <a:effectLst/>
                        <a:latin typeface="Aptos"/>
                      </a:endParaRPr>
                    </a:p>
                  </a:txBody>
                  <a:tcPr>
                    <a:lnL w="10582" cap="flat" cmpd="sng" algn="ctr">
                      <a:solidFill>
                        <a:srgbClr val="FFFFFF"/>
                      </a:solidFill>
                      <a:prstDash val="solid"/>
                      <a:round/>
                      <a:headEnd type="none" w="med" len="med"/>
                      <a:tailEnd type="none" w="med" len="med"/>
                    </a:lnL>
                    <a:lnR w="10582" cap="flat" cmpd="sng" algn="ctr">
                      <a:solidFill>
                        <a:srgbClr val="FFFFFF"/>
                      </a:solidFill>
                      <a:prstDash val="solid"/>
                      <a:round/>
                      <a:headEnd type="none" w="med" len="med"/>
                      <a:tailEnd type="none" w="med" len="med"/>
                    </a:lnR>
                    <a:lnT w="10582" cap="flat" cmpd="sng" algn="ctr">
                      <a:solidFill>
                        <a:srgbClr val="FFFFFF"/>
                      </a:solidFill>
                      <a:prstDash val="solid"/>
                      <a:round/>
                      <a:headEnd type="none" w="med" len="med"/>
                      <a:tailEnd type="none" w="med" len="med"/>
                    </a:lnT>
                    <a:lnB w="10582" cap="flat" cmpd="sng" algn="ctr">
                      <a:solidFill>
                        <a:srgbClr val="FFFFFF"/>
                      </a:solidFill>
                      <a:prstDash val="solid"/>
                      <a:round/>
                      <a:headEnd type="none" w="med" len="med"/>
                      <a:tailEnd type="none" w="med" len="med"/>
                    </a:lnB>
                    <a:solidFill>
                      <a:srgbClr val="E7EAED"/>
                    </a:solidFill>
                  </a:tcPr>
                </a:tc>
                <a:tc>
                  <a:txBody>
                    <a:bodyPr/>
                    <a:lstStyle/>
                    <a:p>
                      <a:pPr lvl="0" algn="just">
                        <a:lnSpc>
                          <a:spcPct val="100000"/>
                        </a:lnSpc>
                        <a:spcBef>
                          <a:spcPts val="0"/>
                        </a:spcBef>
                        <a:spcAft>
                          <a:spcPts val="0"/>
                        </a:spcAft>
                        <a:buNone/>
                      </a:pPr>
                      <a:r>
                        <a:rPr lang="en-GB" sz="1600" b="0" i="0" u="none" strike="noStrike" noProof="0" dirty="0">
                          <a:solidFill>
                            <a:srgbClr val="000000"/>
                          </a:solidFill>
                          <a:effectLst/>
                          <a:latin typeface="Calibri"/>
                        </a:rPr>
                        <a:t>cater for leisure and competitive cyclists.</a:t>
                      </a:r>
                      <a:endParaRPr lang="en-US" sz="1600" b="0" i="0" u="none" strike="noStrike" noProof="0">
                        <a:solidFill>
                          <a:srgbClr val="000000"/>
                        </a:solidFill>
                        <a:effectLst/>
                        <a:latin typeface="Calibri"/>
                      </a:endParaRPr>
                    </a:p>
                  </a:txBody>
                  <a:tcPr>
                    <a:lnL w="10582" cap="flat" cmpd="sng" algn="ctr">
                      <a:solidFill>
                        <a:srgbClr val="FFFFFF"/>
                      </a:solidFill>
                      <a:prstDash val="solid"/>
                      <a:round/>
                      <a:headEnd type="none" w="med" len="med"/>
                      <a:tailEnd type="none" w="med" len="med"/>
                    </a:lnL>
                    <a:lnR w="10582" cap="flat" cmpd="sng" algn="ctr">
                      <a:solidFill>
                        <a:srgbClr val="FFFFFF"/>
                      </a:solidFill>
                      <a:prstDash val="solid"/>
                      <a:round/>
                      <a:headEnd type="none" w="med" len="med"/>
                      <a:tailEnd type="none" w="med" len="med"/>
                    </a:lnR>
                    <a:lnT w="10582" cap="flat" cmpd="sng" algn="ctr">
                      <a:solidFill>
                        <a:srgbClr val="FFFFFF"/>
                      </a:solidFill>
                      <a:prstDash val="solid"/>
                      <a:round/>
                      <a:headEnd type="none" w="med" len="med"/>
                      <a:tailEnd type="none" w="med" len="med"/>
                    </a:lnT>
                    <a:lnB w="10582"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3989745189"/>
                  </a:ext>
                </a:extLst>
              </a:tr>
              <a:tr h="513218">
                <a:tc>
                  <a:txBody>
                    <a:bodyPr/>
                    <a:lstStyle/>
                    <a:p>
                      <a:pPr lvl="0">
                        <a:lnSpc>
                          <a:spcPts val="2175"/>
                        </a:lnSpc>
                        <a:buNone/>
                      </a:pPr>
                      <a:r>
                        <a:rPr lang="en-GB" sz="1600" b="0" i="0" u="none" strike="noStrike" noProof="0" dirty="0">
                          <a:solidFill>
                            <a:srgbClr val="000000"/>
                          </a:solidFill>
                          <a:effectLst/>
                          <a:latin typeface="Calibri"/>
                        </a:rPr>
                        <a:t>adjustment to allow the bike to be rotated</a:t>
                      </a:r>
                      <a:endParaRPr lang="en-US"/>
                    </a:p>
                  </a:txBody>
                  <a:tcPr>
                    <a:lnL w="10582" cap="flat" cmpd="sng" algn="ctr">
                      <a:solidFill>
                        <a:srgbClr val="FFFFFF"/>
                      </a:solidFill>
                      <a:prstDash val="solid"/>
                      <a:round/>
                      <a:headEnd type="none" w="med" len="med"/>
                      <a:tailEnd type="none" w="med" len="med"/>
                    </a:lnL>
                    <a:lnR w="10582" cap="flat" cmpd="sng" algn="ctr">
                      <a:solidFill>
                        <a:srgbClr val="FFFFFF"/>
                      </a:solidFill>
                      <a:prstDash val="solid"/>
                      <a:round/>
                      <a:headEnd type="none" w="med" len="med"/>
                      <a:tailEnd type="none" w="med" len="med"/>
                    </a:lnR>
                    <a:lnT w="10582" cap="flat" cmpd="sng" algn="ctr">
                      <a:solidFill>
                        <a:srgbClr val="FFFFFF"/>
                      </a:solidFill>
                      <a:prstDash val="solid"/>
                      <a:round/>
                      <a:headEnd type="none" w="med" len="med"/>
                      <a:tailEnd type="none" w="med" len="med"/>
                    </a:lnT>
                    <a:lnB w="10582" cap="flat" cmpd="sng" algn="ctr">
                      <a:solidFill>
                        <a:srgbClr val="FFFFFF"/>
                      </a:solidFill>
                      <a:prstDash val="solid"/>
                      <a:round/>
                      <a:headEnd type="none" w="med" len="med"/>
                      <a:tailEnd type="none" w="med" len="med"/>
                    </a:lnB>
                    <a:solidFill>
                      <a:srgbClr val="CCD2D8"/>
                    </a:solidFill>
                  </a:tcPr>
                </a:tc>
                <a:tc>
                  <a:txBody>
                    <a:bodyPr/>
                    <a:lstStyle/>
                    <a:p>
                      <a:pPr fontAlgn="auto">
                        <a:lnSpc>
                          <a:spcPts val="2175"/>
                        </a:lnSpc>
                      </a:pPr>
                      <a:endParaRPr lang="en-US" sz="1800" dirty="0">
                        <a:effectLst/>
                        <a:latin typeface="Aptos"/>
                      </a:endParaRPr>
                    </a:p>
                  </a:txBody>
                  <a:tcPr>
                    <a:lnL w="10582" cap="flat" cmpd="sng" algn="ctr">
                      <a:solidFill>
                        <a:srgbClr val="FFFFFF"/>
                      </a:solidFill>
                      <a:prstDash val="solid"/>
                      <a:round/>
                      <a:headEnd type="none" w="med" len="med"/>
                      <a:tailEnd type="none" w="med" len="med"/>
                    </a:lnL>
                    <a:lnR w="10582" cap="flat" cmpd="sng" algn="ctr">
                      <a:solidFill>
                        <a:srgbClr val="FFFFFF"/>
                      </a:solidFill>
                      <a:prstDash val="solid"/>
                      <a:round/>
                      <a:headEnd type="none" w="med" len="med"/>
                      <a:tailEnd type="none" w="med" len="med"/>
                    </a:lnR>
                    <a:lnT w="10582" cap="flat" cmpd="sng" algn="ctr">
                      <a:solidFill>
                        <a:srgbClr val="FFFFFF"/>
                      </a:solidFill>
                      <a:prstDash val="solid"/>
                      <a:round/>
                      <a:headEnd type="none" w="med" len="med"/>
                      <a:tailEnd type="none" w="med" len="med"/>
                    </a:lnT>
                    <a:lnB w="10582"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4146555437"/>
                  </a:ext>
                </a:extLst>
              </a:tr>
              <a:tr h="513218">
                <a:tc>
                  <a:txBody>
                    <a:bodyPr/>
                    <a:lstStyle/>
                    <a:p>
                      <a:pPr lvl="0">
                        <a:lnSpc>
                          <a:spcPts val="2175"/>
                        </a:lnSpc>
                        <a:buNone/>
                      </a:pPr>
                      <a:r>
                        <a:rPr lang="en-GB" sz="1600" b="0" i="0" u="none" strike="noStrike" noProof="0" dirty="0">
                          <a:solidFill>
                            <a:srgbClr val="000000"/>
                          </a:solidFill>
                          <a:effectLst/>
                          <a:latin typeface="Calibri"/>
                        </a:rPr>
                        <a:t>The rotational element to be locked into position whilst being held in the rig. </a:t>
                      </a:r>
                      <a:endParaRPr lang="en-US"/>
                    </a:p>
                  </a:txBody>
                  <a:tcPr>
                    <a:lnL w="10582" cap="flat" cmpd="sng" algn="ctr">
                      <a:solidFill>
                        <a:srgbClr val="FFFFFF"/>
                      </a:solidFill>
                      <a:prstDash val="solid"/>
                      <a:round/>
                      <a:headEnd type="none" w="med" len="med"/>
                      <a:tailEnd type="none" w="med" len="med"/>
                    </a:lnL>
                    <a:lnR w="10582" cap="flat" cmpd="sng" algn="ctr">
                      <a:solidFill>
                        <a:srgbClr val="FFFFFF"/>
                      </a:solidFill>
                      <a:prstDash val="solid"/>
                      <a:round/>
                      <a:headEnd type="none" w="med" len="med"/>
                      <a:tailEnd type="none" w="med" len="med"/>
                    </a:lnR>
                    <a:lnT w="10582" cap="flat" cmpd="sng" algn="ctr">
                      <a:solidFill>
                        <a:srgbClr val="FFFFFF"/>
                      </a:solidFill>
                      <a:prstDash val="solid"/>
                      <a:round/>
                      <a:headEnd type="none" w="med" len="med"/>
                      <a:tailEnd type="none" w="med" len="med"/>
                    </a:lnT>
                    <a:lnB w="10582" cap="flat" cmpd="sng" algn="ctr">
                      <a:solidFill>
                        <a:srgbClr val="FFFFFF"/>
                      </a:solidFill>
                      <a:prstDash val="solid"/>
                      <a:round/>
                      <a:headEnd type="none" w="med" len="med"/>
                      <a:tailEnd type="none" w="med" len="med"/>
                    </a:lnB>
                    <a:solidFill>
                      <a:srgbClr val="E7EAED"/>
                    </a:solidFill>
                  </a:tcPr>
                </a:tc>
                <a:tc>
                  <a:txBody>
                    <a:bodyPr/>
                    <a:lstStyle/>
                    <a:p>
                      <a:pPr fontAlgn="auto">
                        <a:lnSpc>
                          <a:spcPts val="2175"/>
                        </a:lnSpc>
                      </a:pPr>
                      <a:endParaRPr lang="en-US" sz="1800" dirty="0">
                        <a:effectLst/>
                        <a:latin typeface="Aptos"/>
                      </a:endParaRPr>
                    </a:p>
                  </a:txBody>
                  <a:tcPr>
                    <a:lnL w="10582" cap="flat" cmpd="sng" algn="ctr">
                      <a:solidFill>
                        <a:srgbClr val="FFFFFF"/>
                      </a:solidFill>
                      <a:prstDash val="solid"/>
                      <a:round/>
                      <a:headEnd type="none" w="med" len="med"/>
                      <a:tailEnd type="none" w="med" len="med"/>
                    </a:lnL>
                    <a:lnR w="10582" cap="flat" cmpd="sng" algn="ctr">
                      <a:solidFill>
                        <a:srgbClr val="FFFFFF"/>
                      </a:solidFill>
                      <a:prstDash val="solid"/>
                      <a:round/>
                      <a:headEnd type="none" w="med" len="med"/>
                      <a:tailEnd type="none" w="med" len="med"/>
                    </a:lnR>
                    <a:lnT w="10582" cap="flat" cmpd="sng" algn="ctr">
                      <a:solidFill>
                        <a:srgbClr val="FFFFFF"/>
                      </a:solidFill>
                      <a:prstDash val="solid"/>
                      <a:round/>
                      <a:headEnd type="none" w="med" len="med"/>
                      <a:tailEnd type="none" w="med" len="med"/>
                    </a:lnT>
                    <a:lnB w="10582"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325969417"/>
                  </a:ext>
                </a:extLst>
              </a:tr>
              <a:tr h="513218">
                <a:tc>
                  <a:txBody>
                    <a:bodyPr/>
                    <a:lstStyle/>
                    <a:p>
                      <a:pPr lvl="0" algn="l">
                        <a:lnSpc>
                          <a:spcPct val="100000"/>
                        </a:lnSpc>
                        <a:spcBef>
                          <a:spcPts val="0"/>
                        </a:spcBef>
                        <a:spcAft>
                          <a:spcPts val="0"/>
                        </a:spcAft>
                        <a:buNone/>
                      </a:pPr>
                      <a:r>
                        <a:rPr lang="en-GB" sz="1600" b="0" i="0" u="none" strike="noStrike" noProof="0" dirty="0">
                          <a:solidFill>
                            <a:srgbClr val="000000"/>
                          </a:solidFill>
                          <a:effectLst/>
                          <a:latin typeface="Calibri"/>
                        </a:rPr>
                        <a:t>rotational feature should be able to be operated with one hand only.</a:t>
                      </a:r>
                      <a:endParaRPr lang="en-US" sz="1600" b="0" i="0" u="none" strike="noStrike" noProof="0">
                        <a:solidFill>
                          <a:srgbClr val="000000"/>
                        </a:solidFill>
                        <a:effectLst/>
                        <a:latin typeface="Calibri"/>
                      </a:endParaRPr>
                    </a:p>
                  </a:txBody>
                  <a:tcPr>
                    <a:lnL w="10582" cap="flat" cmpd="sng" algn="ctr">
                      <a:solidFill>
                        <a:srgbClr val="FFFFFF"/>
                      </a:solidFill>
                      <a:prstDash val="solid"/>
                      <a:round/>
                      <a:headEnd type="none" w="med" len="med"/>
                      <a:tailEnd type="none" w="med" len="med"/>
                    </a:lnL>
                    <a:lnR w="10582" cap="flat" cmpd="sng" algn="ctr">
                      <a:solidFill>
                        <a:srgbClr val="FFFFFF"/>
                      </a:solidFill>
                      <a:prstDash val="solid"/>
                      <a:round/>
                      <a:headEnd type="none" w="med" len="med"/>
                      <a:tailEnd type="none" w="med" len="med"/>
                    </a:lnR>
                    <a:lnT w="10582" cap="flat" cmpd="sng" algn="ctr">
                      <a:solidFill>
                        <a:srgbClr val="FFFFFF"/>
                      </a:solidFill>
                      <a:prstDash val="solid"/>
                      <a:round/>
                      <a:headEnd type="none" w="med" len="med"/>
                      <a:tailEnd type="none" w="med" len="med"/>
                    </a:lnT>
                    <a:lnB w="10582" cap="flat" cmpd="sng" algn="ctr">
                      <a:solidFill>
                        <a:srgbClr val="FFFFFF"/>
                      </a:solidFill>
                      <a:prstDash val="solid"/>
                      <a:round/>
                      <a:headEnd type="none" w="med" len="med"/>
                      <a:tailEnd type="none" w="med" len="med"/>
                    </a:lnB>
                    <a:solidFill>
                      <a:srgbClr val="CCD2D8"/>
                    </a:solidFill>
                  </a:tcPr>
                </a:tc>
                <a:tc>
                  <a:txBody>
                    <a:bodyPr/>
                    <a:lstStyle/>
                    <a:p>
                      <a:pPr fontAlgn="auto">
                        <a:lnSpc>
                          <a:spcPts val="2175"/>
                        </a:lnSpc>
                      </a:pPr>
                      <a:endParaRPr lang="en-US" sz="1800" dirty="0">
                        <a:effectLst/>
                        <a:latin typeface="Aptos"/>
                      </a:endParaRPr>
                    </a:p>
                  </a:txBody>
                  <a:tcPr>
                    <a:lnL w="10582" cap="flat" cmpd="sng" algn="ctr">
                      <a:solidFill>
                        <a:srgbClr val="FFFFFF"/>
                      </a:solidFill>
                      <a:prstDash val="solid"/>
                      <a:round/>
                      <a:headEnd type="none" w="med" len="med"/>
                      <a:tailEnd type="none" w="med" len="med"/>
                    </a:lnL>
                    <a:lnR w="10582" cap="flat" cmpd="sng" algn="ctr">
                      <a:solidFill>
                        <a:srgbClr val="FFFFFF"/>
                      </a:solidFill>
                      <a:prstDash val="solid"/>
                      <a:round/>
                      <a:headEnd type="none" w="med" len="med"/>
                      <a:tailEnd type="none" w="med" len="med"/>
                    </a:lnR>
                    <a:lnT w="10582" cap="flat" cmpd="sng" algn="ctr">
                      <a:solidFill>
                        <a:srgbClr val="FFFFFF"/>
                      </a:solidFill>
                      <a:prstDash val="solid"/>
                      <a:round/>
                      <a:headEnd type="none" w="med" len="med"/>
                      <a:tailEnd type="none" w="med" len="med"/>
                    </a:lnT>
                    <a:lnB w="10582"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190775012"/>
                  </a:ext>
                </a:extLst>
              </a:tr>
              <a:tr h="513218">
                <a:tc>
                  <a:txBody>
                    <a:bodyPr/>
                    <a:lstStyle/>
                    <a:p>
                      <a:pPr fontAlgn="auto">
                        <a:lnSpc>
                          <a:spcPts val="2175"/>
                        </a:lnSpc>
                      </a:pPr>
                      <a:endParaRPr lang="en-US" sz="1800" dirty="0">
                        <a:effectLst/>
                        <a:latin typeface="Aptos"/>
                      </a:endParaRPr>
                    </a:p>
                  </a:txBody>
                  <a:tcPr>
                    <a:lnL w="10582" cap="flat" cmpd="sng" algn="ctr">
                      <a:solidFill>
                        <a:srgbClr val="FFFFFF"/>
                      </a:solidFill>
                      <a:prstDash val="solid"/>
                      <a:round/>
                      <a:headEnd type="none" w="med" len="med"/>
                      <a:tailEnd type="none" w="med" len="med"/>
                    </a:lnL>
                    <a:lnR w="10582" cap="flat" cmpd="sng" algn="ctr">
                      <a:solidFill>
                        <a:srgbClr val="FFFFFF"/>
                      </a:solidFill>
                      <a:prstDash val="solid"/>
                      <a:round/>
                      <a:headEnd type="none" w="med" len="med"/>
                      <a:tailEnd type="none" w="med" len="med"/>
                    </a:lnR>
                    <a:lnT w="10582" cap="flat" cmpd="sng" algn="ctr">
                      <a:solidFill>
                        <a:srgbClr val="FFFFFF"/>
                      </a:solidFill>
                      <a:prstDash val="solid"/>
                      <a:round/>
                      <a:headEnd type="none" w="med" len="med"/>
                      <a:tailEnd type="none" w="med" len="med"/>
                    </a:lnT>
                    <a:lnB w="10582" cap="flat" cmpd="sng" algn="ctr">
                      <a:solidFill>
                        <a:srgbClr val="FFFFFF"/>
                      </a:solidFill>
                      <a:prstDash val="solid"/>
                      <a:round/>
                      <a:headEnd type="none" w="med" len="med"/>
                      <a:tailEnd type="none" w="med" len="med"/>
                    </a:lnB>
                    <a:solidFill>
                      <a:srgbClr val="E7EAED"/>
                    </a:solidFill>
                  </a:tcPr>
                </a:tc>
                <a:tc>
                  <a:txBody>
                    <a:bodyPr/>
                    <a:lstStyle/>
                    <a:p>
                      <a:pPr lvl="0">
                        <a:lnSpc>
                          <a:spcPts val="2175"/>
                        </a:lnSpc>
                        <a:buNone/>
                      </a:pPr>
                      <a:r>
                        <a:rPr lang="en-GB" sz="1600" b="0" i="0" u="none" strike="noStrike" noProof="0" dirty="0">
                          <a:solidFill>
                            <a:srgbClr val="000000"/>
                          </a:solidFill>
                          <a:effectLst/>
                          <a:latin typeface="Calibri"/>
                        </a:rPr>
                        <a:t>must not damage the seat post when in use.</a:t>
                      </a:r>
                      <a:endParaRPr lang="en-US" dirty="0"/>
                    </a:p>
                  </a:txBody>
                  <a:tcPr>
                    <a:lnL w="10582" cap="flat" cmpd="sng" algn="ctr">
                      <a:solidFill>
                        <a:srgbClr val="FFFFFF"/>
                      </a:solidFill>
                      <a:prstDash val="solid"/>
                      <a:round/>
                      <a:headEnd type="none" w="med" len="med"/>
                      <a:tailEnd type="none" w="med" len="med"/>
                    </a:lnL>
                    <a:lnR w="10582" cap="flat" cmpd="sng" algn="ctr">
                      <a:solidFill>
                        <a:srgbClr val="FFFFFF"/>
                      </a:solidFill>
                      <a:prstDash val="solid"/>
                      <a:round/>
                      <a:headEnd type="none" w="med" len="med"/>
                      <a:tailEnd type="none" w="med" len="med"/>
                    </a:lnR>
                    <a:lnT w="10582" cap="flat" cmpd="sng" algn="ctr">
                      <a:solidFill>
                        <a:srgbClr val="FFFFFF"/>
                      </a:solidFill>
                      <a:prstDash val="solid"/>
                      <a:round/>
                      <a:headEnd type="none" w="med" len="med"/>
                      <a:tailEnd type="none" w="med" len="med"/>
                    </a:lnT>
                    <a:lnB w="10582"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3403407511"/>
                  </a:ext>
                </a:extLst>
              </a:tr>
              <a:tr h="513218">
                <a:tc>
                  <a:txBody>
                    <a:bodyPr/>
                    <a:lstStyle/>
                    <a:p>
                      <a:pPr fontAlgn="auto">
                        <a:lnSpc>
                          <a:spcPts val="2175"/>
                        </a:lnSpc>
                      </a:pPr>
                      <a:endParaRPr lang="en-US" sz="1800">
                        <a:effectLst/>
                        <a:latin typeface="Aptos" panose="020B0004020202020204" pitchFamily="34" charset="0"/>
                      </a:endParaRPr>
                    </a:p>
                  </a:txBody>
                  <a:tcPr>
                    <a:lnL w="10582" cap="flat" cmpd="sng" algn="ctr">
                      <a:solidFill>
                        <a:srgbClr val="FFFFFF"/>
                      </a:solidFill>
                      <a:prstDash val="solid"/>
                      <a:round/>
                      <a:headEnd type="none" w="med" len="med"/>
                      <a:tailEnd type="none" w="med" len="med"/>
                    </a:lnL>
                    <a:lnR w="10582" cap="flat" cmpd="sng" algn="ctr">
                      <a:solidFill>
                        <a:srgbClr val="FFFFFF"/>
                      </a:solidFill>
                      <a:prstDash val="solid"/>
                      <a:round/>
                      <a:headEnd type="none" w="med" len="med"/>
                      <a:tailEnd type="none" w="med" len="med"/>
                    </a:lnR>
                    <a:lnT w="10582" cap="flat" cmpd="sng" algn="ctr">
                      <a:solidFill>
                        <a:srgbClr val="FFFFFF"/>
                      </a:solidFill>
                      <a:prstDash val="solid"/>
                      <a:round/>
                      <a:headEnd type="none" w="med" len="med"/>
                      <a:tailEnd type="none" w="med" len="med"/>
                    </a:lnT>
                    <a:lnB w="10582" cap="flat" cmpd="sng" algn="ctr">
                      <a:solidFill>
                        <a:srgbClr val="FFFFFF"/>
                      </a:solidFill>
                      <a:prstDash val="solid"/>
                      <a:round/>
                      <a:headEnd type="none" w="med" len="med"/>
                      <a:tailEnd type="none" w="med" len="med"/>
                    </a:lnB>
                    <a:solidFill>
                      <a:srgbClr val="CCD2D8"/>
                    </a:solidFill>
                  </a:tcPr>
                </a:tc>
                <a:tc>
                  <a:txBody>
                    <a:bodyPr/>
                    <a:lstStyle/>
                    <a:p>
                      <a:pPr fontAlgn="auto">
                        <a:lnSpc>
                          <a:spcPts val="2175"/>
                        </a:lnSpc>
                      </a:pPr>
                      <a:endParaRPr lang="en-US" sz="1800">
                        <a:effectLst/>
                        <a:latin typeface="Aptos" panose="020B0004020202020204" pitchFamily="34" charset="0"/>
                      </a:endParaRPr>
                    </a:p>
                  </a:txBody>
                  <a:tcPr>
                    <a:lnL w="10582" cap="flat" cmpd="sng" algn="ctr">
                      <a:solidFill>
                        <a:srgbClr val="FFFFFF"/>
                      </a:solidFill>
                      <a:prstDash val="solid"/>
                      <a:round/>
                      <a:headEnd type="none" w="med" len="med"/>
                      <a:tailEnd type="none" w="med" len="med"/>
                    </a:lnL>
                    <a:lnR w="10582" cap="flat" cmpd="sng" algn="ctr">
                      <a:solidFill>
                        <a:srgbClr val="FFFFFF"/>
                      </a:solidFill>
                      <a:prstDash val="solid"/>
                      <a:round/>
                      <a:headEnd type="none" w="med" len="med"/>
                      <a:tailEnd type="none" w="med" len="med"/>
                    </a:lnR>
                    <a:lnT w="10582" cap="flat" cmpd="sng" algn="ctr">
                      <a:solidFill>
                        <a:srgbClr val="FFFFFF"/>
                      </a:solidFill>
                      <a:prstDash val="solid"/>
                      <a:round/>
                      <a:headEnd type="none" w="med" len="med"/>
                      <a:tailEnd type="none" w="med" len="med"/>
                    </a:lnT>
                    <a:lnB w="10582"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3246718853"/>
                  </a:ext>
                </a:extLst>
              </a:tr>
            </a:tbl>
          </a:graphicData>
        </a:graphic>
      </p:graphicFrame>
      <p:pic>
        <p:nvPicPr>
          <p:cNvPr id="4" name="Slide 7- Task">
            <a:hlinkClick r:id="" action="ppaction://media"/>
            <a:extLst>
              <a:ext uri="{FF2B5EF4-FFF2-40B4-BE49-F238E27FC236}">
                <a16:creationId xmlns:a16="http://schemas.microsoft.com/office/drawing/2014/main" id="{380E8194-11E9-A53B-A51D-E5120FE5C8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41063" y="5420242"/>
            <a:ext cx="609600" cy="609600"/>
          </a:xfrm>
          <a:prstGeom prst="rect">
            <a:avLst/>
          </a:prstGeom>
        </p:spPr>
      </p:pic>
      <p:pic>
        <p:nvPicPr>
          <p:cNvPr id="5" name="Picture 4">
            <a:extLst>
              <a:ext uri="{FF2B5EF4-FFF2-40B4-BE49-F238E27FC236}">
                <a16:creationId xmlns:a16="http://schemas.microsoft.com/office/drawing/2014/main" id="{EBAE47FC-8084-A590-717B-39071C478FC9}"/>
              </a:ext>
            </a:extLst>
          </p:cNvPr>
          <p:cNvPicPr>
            <a:picLocks noChangeAspect="1"/>
          </p:cNvPicPr>
          <p:nvPr/>
        </p:nvPicPr>
        <p:blipFill>
          <a:blip r:embed="rId11"/>
          <a:stretch>
            <a:fillRect/>
          </a:stretch>
        </p:blipFill>
        <p:spPr>
          <a:xfrm>
            <a:off x="281990" y="6012257"/>
            <a:ext cx="926672" cy="292633"/>
          </a:xfrm>
          <a:prstGeom prst="rect">
            <a:avLst/>
          </a:prstGeom>
        </p:spPr>
      </p:pic>
    </p:spTree>
    <p:extLst>
      <p:ext uri="{BB962C8B-B14F-4D97-AF65-F5344CB8AC3E}">
        <p14:creationId xmlns:p14="http://schemas.microsoft.com/office/powerpoint/2010/main" val="161086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8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BF5893-DE0E-9834-5880-FA8464A9B12F}"/>
              </a:ext>
            </a:extLst>
          </p:cNvPr>
          <p:cNvSpPr>
            <a:spLocks noGrp="1"/>
          </p:cNvSpPr>
          <p:nvPr>
            <p:ph type="title"/>
          </p:nvPr>
        </p:nvSpPr>
        <p:spPr>
          <a:xfrm>
            <a:off x="153480" y="2863"/>
            <a:ext cx="10256461" cy="984747"/>
          </a:xfrm>
        </p:spPr>
        <p:txBody>
          <a:bodyPr vert="horz" lIns="91440" tIns="45720" rIns="91440" bIns="45720" rtlCol="0" anchor="t">
            <a:noAutofit/>
          </a:bodyPr>
          <a:lstStyle/>
          <a:p>
            <a:r>
              <a:rPr lang="en-US" sz="4800"/>
              <a:t>Design Specification</a:t>
            </a:r>
            <a:endParaRPr lang="en-US" sz="4800" kern="1200">
              <a:latin typeface="+mj-lt"/>
            </a:endParaRPr>
          </a:p>
        </p:txBody>
      </p:sp>
      <p:sp>
        <p:nvSpPr>
          <p:cNvPr id="15" name="Rectangle 14">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86C85AA-071B-48FF-0F70-DCAD76A49C7E}"/>
              </a:ext>
            </a:extLst>
          </p:cNvPr>
          <p:cNvSpPr txBox="1"/>
          <p:nvPr/>
        </p:nvSpPr>
        <p:spPr>
          <a:xfrm>
            <a:off x="5282416" y="114300"/>
            <a:ext cx="61761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alibri"/>
              </a:rPr>
              <a:t>From understanding the design brief and following on from my initial research I have created an initial specification to help me create some design ideas.</a:t>
            </a:r>
          </a:p>
        </p:txBody>
      </p:sp>
      <p:graphicFrame>
        <p:nvGraphicFramePr>
          <p:cNvPr id="5" name="Table 4">
            <a:extLst>
              <a:ext uri="{FF2B5EF4-FFF2-40B4-BE49-F238E27FC236}">
                <a16:creationId xmlns:a16="http://schemas.microsoft.com/office/drawing/2014/main" id="{084A2DB4-7D8D-012D-45E9-1A209CF6E424}"/>
              </a:ext>
            </a:extLst>
          </p:cNvPr>
          <p:cNvGraphicFramePr>
            <a:graphicFrameLocks noGrp="1"/>
          </p:cNvGraphicFramePr>
          <p:nvPr/>
        </p:nvGraphicFramePr>
        <p:xfrm>
          <a:off x="706755" y="1084326"/>
          <a:ext cx="10540382" cy="4832896"/>
        </p:xfrm>
        <a:graphic>
          <a:graphicData uri="http://schemas.openxmlformats.org/drawingml/2006/table">
            <a:tbl>
              <a:tblPr firstRow="1" bandRow="1">
                <a:tableStyleId>{5C22544A-7EE6-4342-B048-85BDC9FD1C3A}</a:tableStyleId>
              </a:tblPr>
              <a:tblGrid>
                <a:gridCol w="5270191">
                  <a:extLst>
                    <a:ext uri="{9D8B030D-6E8A-4147-A177-3AD203B41FA5}">
                      <a16:colId xmlns:a16="http://schemas.microsoft.com/office/drawing/2014/main" val="2792972855"/>
                    </a:ext>
                  </a:extLst>
                </a:gridCol>
                <a:gridCol w="5270191">
                  <a:extLst>
                    <a:ext uri="{9D8B030D-6E8A-4147-A177-3AD203B41FA5}">
                      <a16:colId xmlns:a16="http://schemas.microsoft.com/office/drawing/2014/main" val="2105454674"/>
                    </a:ext>
                  </a:extLst>
                </a:gridCol>
              </a:tblGrid>
              <a:tr h="604112">
                <a:tc>
                  <a:txBody>
                    <a:bodyPr/>
                    <a:lstStyle/>
                    <a:p>
                      <a:r>
                        <a:rPr lang="en-US"/>
                        <a:t>The product should/could...</a:t>
                      </a:r>
                    </a:p>
                  </a:txBody>
                  <a:tcPr/>
                </a:tc>
                <a:tc>
                  <a:txBody>
                    <a:bodyPr/>
                    <a:lstStyle/>
                    <a:p>
                      <a:r>
                        <a:rPr lang="en-US"/>
                        <a:t>Justification</a:t>
                      </a:r>
                    </a:p>
                  </a:txBody>
                  <a:tcPr/>
                </a:tc>
                <a:extLst>
                  <a:ext uri="{0D108BD9-81ED-4DB2-BD59-A6C34878D82A}">
                    <a16:rowId xmlns:a16="http://schemas.microsoft.com/office/drawing/2014/main" val="963742202"/>
                  </a:ext>
                </a:extLst>
              </a:tr>
              <a:tr h="604112">
                <a:tc>
                  <a:txBody>
                    <a:bodyPr/>
                    <a:lstStyle/>
                    <a:p>
                      <a:endParaRPr lang="en-US"/>
                    </a:p>
                  </a:txBody>
                  <a:tcPr/>
                </a:tc>
                <a:tc>
                  <a:txBody>
                    <a:bodyPr/>
                    <a:lstStyle/>
                    <a:p>
                      <a:endParaRPr lang="en-US"/>
                    </a:p>
                  </a:txBody>
                  <a:tcPr/>
                </a:tc>
                <a:extLst>
                  <a:ext uri="{0D108BD9-81ED-4DB2-BD59-A6C34878D82A}">
                    <a16:rowId xmlns:a16="http://schemas.microsoft.com/office/drawing/2014/main" val="3034340197"/>
                  </a:ext>
                </a:extLst>
              </a:tr>
              <a:tr h="604112">
                <a:tc>
                  <a:txBody>
                    <a:bodyPr/>
                    <a:lstStyle/>
                    <a:p>
                      <a:endParaRPr lang="en-US"/>
                    </a:p>
                  </a:txBody>
                  <a:tcPr/>
                </a:tc>
                <a:tc>
                  <a:txBody>
                    <a:bodyPr/>
                    <a:lstStyle/>
                    <a:p>
                      <a:endParaRPr lang="en-US"/>
                    </a:p>
                  </a:txBody>
                  <a:tcPr/>
                </a:tc>
                <a:extLst>
                  <a:ext uri="{0D108BD9-81ED-4DB2-BD59-A6C34878D82A}">
                    <a16:rowId xmlns:a16="http://schemas.microsoft.com/office/drawing/2014/main" val="1109233001"/>
                  </a:ext>
                </a:extLst>
              </a:tr>
              <a:tr h="604112">
                <a:tc>
                  <a:txBody>
                    <a:bodyPr/>
                    <a:lstStyle/>
                    <a:p>
                      <a:endParaRPr lang="en-US"/>
                    </a:p>
                  </a:txBody>
                  <a:tcPr/>
                </a:tc>
                <a:tc>
                  <a:txBody>
                    <a:bodyPr/>
                    <a:lstStyle/>
                    <a:p>
                      <a:endParaRPr lang="en-US"/>
                    </a:p>
                  </a:txBody>
                  <a:tcPr/>
                </a:tc>
                <a:extLst>
                  <a:ext uri="{0D108BD9-81ED-4DB2-BD59-A6C34878D82A}">
                    <a16:rowId xmlns:a16="http://schemas.microsoft.com/office/drawing/2014/main" val="502149263"/>
                  </a:ext>
                </a:extLst>
              </a:tr>
              <a:tr h="604112">
                <a:tc>
                  <a:txBody>
                    <a:bodyPr/>
                    <a:lstStyle/>
                    <a:p>
                      <a:endParaRPr lang="en-US"/>
                    </a:p>
                  </a:txBody>
                  <a:tcPr/>
                </a:tc>
                <a:tc>
                  <a:txBody>
                    <a:bodyPr/>
                    <a:lstStyle/>
                    <a:p>
                      <a:endParaRPr lang="en-US"/>
                    </a:p>
                  </a:txBody>
                  <a:tcPr/>
                </a:tc>
                <a:extLst>
                  <a:ext uri="{0D108BD9-81ED-4DB2-BD59-A6C34878D82A}">
                    <a16:rowId xmlns:a16="http://schemas.microsoft.com/office/drawing/2014/main" val="2389752180"/>
                  </a:ext>
                </a:extLst>
              </a:tr>
              <a:tr h="604112">
                <a:tc>
                  <a:txBody>
                    <a:bodyPr/>
                    <a:lstStyle/>
                    <a:p>
                      <a:endParaRPr lang="en-US"/>
                    </a:p>
                  </a:txBody>
                  <a:tcPr/>
                </a:tc>
                <a:tc>
                  <a:txBody>
                    <a:bodyPr/>
                    <a:lstStyle/>
                    <a:p>
                      <a:endParaRPr lang="en-US"/>
                    </a:p>
                  </a:txBody>
                  <a:tcPr/>
                </a:tc>
                <a:extLst>
                  <a:ext uri="{0D108BD9-81ED-4DB2-BD59-A6C34878D82A}">
                    <a16:rowId xmlns:a16="http://schemas.microsoft.com/office/drawing/2014/main" val="2600793775"/>
                  </a:ext>
                </a:extLst>
              </a:tr>
              <a:tr h="604112">
                <a:tc>
                  <a:txBody>
                    <a:bodyPr/>
                    <a:lstStyle/>
                    <a:p>
                      <a:endParaRPr lang="en-US"/>
                    </a:p>
                  </a:txBody>
                  <a:tcPr/>
                </a:tc>
                <a:tc>
                  <a:txBody>
                    <a:bodyPr/>
                    <a:lstStyle/>
                    <a:p>
                      <a:endParaRPr lang="en-US"/>
                    </a:p>
                  </a:txBody>
                  <a:tcPr/>
                </a:tc>
                <a:extLst>
                  <a:ext uri="{0D108BD9-81ED-4DB2-BD59-A6C34878D82A}">
                    <a16:rowId xmlns:a16="http://schemas.microsoft.com/office/drawing/2014/main" val="1993990554"/>
                  </a:ext>
                </a:extLst>
              </a:tr>
              <a:tr h="604112">
                <a:tc>
                  <a:txBody>
                    <a:bodyPr/>
                    <a:lstStyle/>
                    <a:p>
                      <a:endParaRPr lang="en-US"/>
                    </a:p>
                  </a:txBody>
                  <a:tcPr/>
                </a:tc>
                <a:tc>
                  <a:txBody>
                    <a:bodyPr/>
                    <a:lstStyle/>
                    <a:p>
                      <a:endParaRPr lang="en-US"/>
                    </a:p>
                  </a:txBody>
                  <a:tcPr/>
                </a:tc>
                <a:extLst>
                  <a:ext uri="{0D108BD9-81ED-4DB2-BD59-A6C34878D82A}">
                    <a16:rowId xmlns:a16="http://schemas.microsoft.com/office/drawing/2014/main" val="3650844933"/>
                  </a:ext>
                </a:extLst>
              </a:tr>
            </a:tbl>
          </a:graphicData>
        </a:graphic>
      </p:graphicFrame>
      <p:sp>
        <p:nvSpPr>
          <p:cNvPr id="4" name="Speech Bubble: Rectangle with Corners Rounded 3">
            <a:extLst>
              <a:ext uri="{FF2B5EF4-FFF2-40B4-BE49-F238E27FC236}">
                <a16:creationId xmlns:a16="http://schemas.microsoft.com/office/drawing/2014/main" id="{53E72EDB-E05E-B95D-95EE-CC175E24A6B6}"/>
              </a:ext>
            </a:extLst>
          </p:cNvPr>
          <p:cNvSpPr/>
          <p:nvPr/>
        </p:nvSpPr>
        <p:spPr>
          <a:xfrm>
            <a:off x="4876346" y="5714092"/>
            <a:ext cx="7134224" cy="889907"/>
          </a:xfrm>
          <a:prstGeom prst="wedgeRoundRect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15779C4-5C80-C63B-B65C-976BCE386D65}"/>
              </a:ext>
            </a:extLst>
          </p:cNvPr>
          <p:cNvSpPr txBox="1"/>
          <p:nvPr/>
        </p:nvSpPr>
        <p:spPr>
          <a:xfrm>
            <a:off x="4954360" y="572860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Analysis &amp; Reflection Box</a:t>
            </a:r>
          </a:p>
        </p:txBody>
      </p:sp>
      <p:pic>
        <p:nvPicPr>
          <p:cNvPr id="10" name="Picture 9" descr="A logo for a company&#10;&#10;Description automatically generated">
            <a:extLst>
              <a:ext uri="{FF2B5EF4-FFF2-40B4-BE49-F238E27FC236}">
                <a16:creationId xmlns:a16="http://schemas.microsoft.com/office/drawing/2014/main" id="{139DE109-A95C-99FD-B2AC-BFF2734981F2}"/>
              </a:ext>
            </a:extLst>
          </p:cNvPr>
          <p:cNvPicPr>
            <a:picLocks noChangeAspect="1"/>
          </p:cNvPicPr>
          <p:nvPr/>
        </p:nvPicPr>
        <p:blipFill>
          <a:blip r:embed="rId4"/>
          <a:stretch>
            <a:fillRect/>
          </a:stretch>
        </p:blipFill>
        <p:spPr>
          <a:xfrm>
            <a:off x="4272" y="5601183"/>
            <a:ext cx="1461414" cy="1127010"/>
          </a:xfrm>
          <a:prstGeom prst="rect">
            <a:avLst/>
          </a:prstGeom>
        </p:spPr>
      </p:pic>
      <p:pic>
        <p:nvPicPr>
          <p:cNvPr id="8" name="Slide 8- own layout">
            <a:hlinkClick r:id="" action="ppaction://media"/>
            <a:extLst>
              <a:ext uri="{FF2B5EF4-FFF2-40B4-BE49-F238E27FC236}">
                <a16:creationId xmlns:a16="http://schemas.microsoft.com/office/drawing/2014/main" id="{06099C96-F653-A6AD-C684-FC17F23615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30719" y="6118593"/>
            <a:ext cx="609600" cy="609600"/>
          </a:xfrm>
          <a:prstGeom prst="rect">
            <a:avLst/>
          </a:prstGeom>
        </p:spPr>
      </p:pic>
      <p:pic>
        <p:nvPicPr>
          <p:cNvPr id="12" name="Picture 11">
            <a:extLst>
              <a:ext uri="{FF2B5EF4-FFF2-40B4-BE49-F238E27FC236}">
                <a16:creationId xmlns:a16="http://schemas.microsoft.com/office/drawing/2014/main" id="{C1D92A10-EB16-109F-A447-244DF08DC48F}"/>
              </a:ext>
            </a:extLst>
          </p:cNvPr>
          <p:cNvPicPr>
            <a:picLocks noChangeAspect="1"/>
          </p:cNvPicPr>
          <p:nvPr/>
        </p:nvPicPr>
        <p:blipFill>
          <a:blip r:embed="rId6"/>
          <a:stretch>
            <a:fillRect/>
          </a:stretch>
        </p:blipFill>
        <p:spPr>
          <a:xfrm>
            <a:off x="2857544" y="6251139"/>
            <a:ext cx="926672" cy="292633"/>
          </a:xfrm>
          <a:prstGeom prst="rect">
            <a:avLst/>
          </a:prstGeom>
        </p:spPr>
      </p:pic>
    </p:spTree>
    <p:extLst>
      <p:ext uri="{BB962C8B-B14F-4D97-AF65-F5344CB8AC3E}">
        <p14:creationId xmlns:p14="http://schemas.microsoft.com/office/powerpoint/2010/main" val="21337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9221E311EEBD489E794633F92D2CED" ma:contentTypeVersion="14" ma:contentTypeDescription="Create a new document." ma:contentTypeScope="" ma:versionID="4962d0252fa4fb6bb0661962dcac0296">
  <xsd:schema xmlns:xsd="http://www.w3.org/2001/XMLSchema" xmlns:xs="http://www.w3.org/2001/XMLSchema" xmlns:p="http://schemas.microsoft.com/office/2006/metadata/properties" xmlns:ns3="b935f028-1ad0-4d75-ac86-ef9f7565e591" xmlns:ns4="6ac564f9-3feb-4e94-8aec-a1c649463eaf" targetNamespace="http://schemas.microsoft.com/office/2006/metadata/properties" ma:root="true" ma:fieldsID="00abbce12a146c4bb487c7a9862752ee" ns3:_="" ns4:_="">
    <xsd:import namespace="b935f028-1ad0-4d75-ac86-ef9f7565e591"/>
    <xsd:import namespace="6ac564f9-3feb-4e94-8aec-a1c649463eaf"/>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5f028-1ad0-4d75-ac86-ef9f7565e5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c564f9-3feb-4e94-8aec-a1c649463e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935f028-1ad0-4d75-ac86-ef9f7565e591" xsi:nil="true"/>
  </documentManagement>
</p:properties>
</file>

<file path=customXml/itemProps1.xml><?xml version="1.0" encoding="utf-8"?>
<ds:datastoreItem xmlns:ds="http://schemas.openxmlformats.org/officeDocument/2006/customXml" ds:itemID="{F9A91AF6-5BF1-4426-BB34-526EF0393E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35f028-1ad0-4d75-ac86-ef9f7565e591"/>
    <ds:schemaRef ds:uri="6ac564f9-3feb-4e94-8aec-a1c649463e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0186AD-F57D-456B-9082-90503C02C310}">
  <ds:schemaRefs>
    <ds:schemaRef ds:uri="http://schemas.microsoft.com/sharepoint/v3/contenttype/forms"/>
  </ds:schemaRefs>
</ds:datastoreItem>
</file>

<file path=customXml/itemProps3.xml><?xml version="1.0" encoding="utf-8"?>
<ds:datastoreItem xmlns:ds="http://schemas.openxmlformats.org/officeDocument/2006/customXml" ds:itemID="{D3C3FE33-EFE0-4A5D-8596-1B966C3EEAB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6ac564f9-3feb-4e94-8aec-a1c649463eaf"/>
    <ds:schemaRef ds:uri="http://purl.org/dc/elements/1.1/"/>
    <ds:schemaRef ds:uri="http://schemas.microsoft.com/office/2006/metadata/properties"/>
    <ds:schemaRef ds:uri="b935f028-1ad0-4d75-ac86-ef9f7565e59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41</TotalTime>
  <Words>868</Words>
  <Application>Microsoft Office PowerPoint</Application>
  <PresentationFormat>Widescreen</PresentationFormat>
  <Paragraphs>67</Paragraphs>
  <Slides>8</Slides>
  <Notes>0</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vt:i4>
      </vt:variant>
    </vt:vector>
  </HeadingPairs>
  <TitlesOfParts>
    <vt:vector size="17" baseType="lpstr">
      <vt:lpstr>Aptos</vt:lpstr>
      <vt:lpstr>Aptos Display</vt:lpstr>
      <vt:lpstr>Arial</vt:lpstr>
      <vt:lpstr>Calibri</vt:lpstr>
      <vt:lpstr>Calibri Light</vt:lpstr>
      <vt:lpstr>Comic Sans MS</vt:lpstr>
      <vt:lpstr>Jumble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Specification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Gemma Riley</cp:lastModifiedBy>
  <cp:revision>169</cp:revision>
  <dcterms:created xsi:type="dcterms:W3CDTF">2013-07-15T20:26:40Z</dcterms:created>
  <dcterms:modified xsi:type="dcterms:W3CDTF">2025-01-09T15:35:22Z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0x010100879221E311EEBD489E794633F92D2CED</vt:lpwstr>
  </property>
</Properties>
</file>