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80" r:id="rId5"/>
    <p:sldId id="267" r:id="rId6"/>
    <p:sldId id="262" r:id="rId7"/>
    <p:sldId id="271" r:id="rId8"/>
    <p:sldId id="278" r:id="rId9"/>
    <p:sldId id="279" r:id="rId10"/>
    <p:sldId id="270" r:id="rId11"/>
    <p:sldId id="276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B8C7E8-DDA4-4E7F-9492-E2880626C376}" v="6" dt="2025-01-09T09:07:32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1484" autoAdjust="0"/>
  </p:normalViewPr>
  <p:slideViewPr>
    <p:cSldViewPr snapToGrid="0">
      <p:cViewPr varScale="1">
        <p:scale>
          <a:sx n="64" d="100"/>
          <a:sy n="64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42C29-0AE6-4412-BEC6-54B988CFE869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F2DBA-CD94-41B2-9179-337E5EEEF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F2DBA-CD94-41B2-9179-337E5EEEF6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67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9D42-B5A4-493E-8A00-34E3AFD9DB04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B4D0-64A1-4D2F-AF6C-6304505C6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84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9D42-B5A4-493E-8A00-34E3AFD9DB04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B4D0-64A1-4D2F-AF6C-6304505C6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5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9D42-B5A4-493E-8A00-34E3AFD9DB04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B4D0-64A1-4D2F-AF6C-6304505C6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2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9D42-B5A4-493E-8A00-34E3AFD9DB04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B4D0-64A1-4D2F-AF6C-6304505C6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85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9D42-B5A4-493E-8A00-34E3AFD9DB04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B4D0-64A1-4D2F-AF6C-6304505C6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38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9D42-B5A4-493E-8A00-34E3AFD9DB04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B4D0-64A1-4D2F-AF6C-6304505C6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00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9D42-B5A4-493E-8A00-34E3AFD9DB04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B4D0-64A1-4D2F-AF6C-6304505C6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29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9D42-B5A4-493E-8A00-34E3AFD9DB04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B4D0-64A1-4D2F-AF6C-6304505C6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77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9D42-B5A4-493E-8A00-34E3AFD9DB04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B4D0-64A1-4D2F-AF6C-6304505C6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9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9D42-B5A4-493E-8A00-34E3AFD9DB04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B4D0-64A1-4D2F-AF6C-6304505C6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1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9D42-B5A4-493E-8A00-34E3AFD9DB04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B4D0-64A1-4D2F-AF6C-6304505C6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3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A9D42-B5A4-493E-8A00-34E3AFD9DB04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1B4D0-64A1-4D2F-AF6C-6304505C6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1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71E075-24CE-05BC-0DDD-1D65470308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625" t="31769" r="19875" b="11537"/>
          <a:stretch/>
        </p:blipFill>
        <p:spPr>
          <a:xfrm>
            <a:off x="1274788" y="0"/>
            <a:ext cx="9642423" cy="6906792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D6CEE8-4D03-E74C-1672-FA0FB06AD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7679" y="1475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2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691"/>
            <a:ext cx="10515600" cy="1325563"/>
          </a:xfrm>
        </p:spPr>
        <p:txBody>
          <a:bodyPr/>
          <a:lstStyle/>
          <a:p>
            <a:pPr algn="ctr"/>
            <a:r>
              <a:rPr lang="en-GB"/>
              <a:t>3x </a:t>
            </a:r>
            <a:r>
              <a:rPr lang="en-GB" dirty="0"/>
              <a:t>Business ideas review</a:t>
            </a:r>
            <a:br>
              <a:rPr lang="en-GB" dirty="0"/>
            </a:br>
            <a:r>
              <a:rPr lang="en-GB" dirty="0"/>
              <a:t>Success criteria: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121250"/>
            <a:ext cx="12191999" cy="574003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GB" sz="3800" dirty="0"/>
              <a:t>What is your business idea &amp; where would it be based?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3800" dirty="0"/>
              <a:t>Why do you think it will be successful?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3800" dirty="0"/>
              <a:t>What products/services would the business sell?</a:t>
            </a:r>
          </a:p>
          <a:p>
            <a:pPr marL="914400" lvl="1" indent="-457200">
              <a:buFont typeface="+mj-lt"/>
              <a:buAutoNum type="arabicPeriod"/>
            </a:pPr>
            <a:endParaRPr lang="en-GB" sz="3800" dirty="0"/>
          </a:p>
          <a:p>
            <a:pPr marL="914400" lvl="1" indent="-457200">
              <a:buFont typeface="+mj-lt"/>
              <a:buAutoNum type="arabicPeriod"/>
            </a:pPr>
            <a:r>
              <a:rPr lang="en-GB" sz="3800" dirty="0"/>
              <a:t>What problems might you have setting it up?</a:t>
            </a:r>
          </a:p>
          <a:p>
            <a:pPr marL="914400" lvl="1" indent="-457200">
              <a:buAutoNum type="arabicPeriod"/>
            </a:pPr>
            <a:r>
              <a:rPr lang="en-GB" sz="3800"/>
              <a:t>What skills and knowledge will be required to set up this idea</a:t>
            </a:r>
            <a:r>
              <a:rPr lang="en-GB" sz="3800" dirty="0"/>
              <a:t>?</a:t>
            </a:r>
            <a:endParaRPr lang="en-GB"/>
          </a:p>
          <a:p>
            <a:pPr marL="914400" lvl="1" indent="-457200">
              <a:buFont typeface="+mj-lt"/>
              <a:buAutoNum type="arabicPeriod"/>
            </a:pPr>
            <a:r>
              <a:rPr lang="en-GB" sz="3800" dirty="0"/>
              <a:t>Name 3x key competitors for this idea. How could you make your idea different or better than your competitors?</a:t>
            </a:r>
          </a:p>
        </p:txBody>
      </p:sp>
    </p:spTree>
    <p:extLst>
      <p:ext uri="{BB962C8B-B14F-4D97-AF65-F5344CB8AC3E}">
        <p14:creationId xmlns:p14="http://schemas.microsoft.com/office/powerpoint/2010/main" val="414132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idea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Positives of this business idea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Here you need to discuss the positives that could make your business idea a success.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Negatives of this idea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Here you need to discuss the negatives that might prevent your business idea from becoming a success.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692839"/>
            <a:ext cx="5852160" cy="9936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ea typeface="Times New Roman"/>
                <a:cs typeface="Times New Roman"/>
              </a:rPr>
              <a:t>Learning objectives:</a:t>
            </a:r>
          </a:p>
          <a:p>
            <a:r>
              <a:rPr lang="en-GB" sz="1400" dirty="0">
                <a:solidFill>
                  <a:schemeClr val="tx1"/>
                </a:solidFill>
                <a:ea typeface="Times New Roman"/>
                <a:cs typeface="Times New Roman"/>
              </a:rPr>
              <a:t>Lo1 – Identify different potential business ideas. (P3)</a:t>
            </a:r>
          </a:p>
          <a:p>
            <a:r>
              <a:rPr lang="en-GB" sz="1400" dirty="0">
                <a:solidFill>
                  <a:schemeClr val="tx1"/>
                </a:solidFill>
                <a:ea typeface="Times New Roman"/>
                <a:cs typeface="Times New Roman"/>
              </a:rPr>
              <a:t>Lo2 – Discuss why you have considered each idea. (P3)</a:t>
            </a:r>
          </a:p>
          <a:p>
            <a:r>
              <a:rPr lang="en-GB" sz="1400" dirty="0">
                <a:solidFill>
                  <a:schemeClr val="tx1"/>
                </a:solidFill>
                <a:ea typeface="Times New Roman"/>
                <a:cs typeface="Times New Roman"/>
              </a:rPr>
              <a:t>Lo3 – Analyse the issues that might prevent an idea from being successful. (P3)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52160" y="5692839"/>
            <a:ext cx="6314005" cy="9936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>
                <a:solidFill>
                  <a:schemeClr val="tx1"/>
                </a:solidFill>
                <a:ea typeface="Times New Roman"/>
                <a:cs typeface="Times New Roman"/>
              </a:rPr>
              <a:t>Success Criteria:</a:t>
            </a:r>
          </a:p>
          <a:p>
            <a:r>
              <a:rPr lang="en-GB" sz="1400">
                <a:solidFill>
                  <a:schemeClr val="tx1"/>
                </a:solidFill>
                <a:ea typeface="Times New Roman"/>
                <a:cs typeface="Times New Roman"/>
              </a:rPr>
              <a:t>Sc1 </a:t>
            </a:r>
            <a:r>
              <a:rPr lang="en-GB" sz="1400" dirty="0">
                <a:solidFill>
                  <a:schemeClr val="tx1"/>
                </a:solidFill>
                <a:ea typeface="Times New Roman"/>
                <a:cs typeface="Times New Roman"/>
              </a:rPr>
              <a:t>– list 4 different business ideas – LO1</a:t>
            </a:r>
          </a:p>
          <a:p>
            <a:r>
              <a:rPr lang="en-GB" sz="1400" dirty="0">
                <a:solidFill>
                  <a:schemeClr val="tx1"/>
                </a:solidFill>
                <a:ea typeface="Times New Roman"/>
                <a:cs typeface="Times New Roman"/>
              </a:rPr>
              <a:t>Sc2 - Give justification as to why you have chosen each idea – LO2</a:t>
            </a:r>
          </a:p>
          <a:p>
            <a:r>
              <a:rPr lang="en-GB" sz="1400" dirty="0">
                <a:solidFill>
                  <a:schemeClr val="tx1"/>
                </a:solidFill>
                <a:ea typeface="Times New Roman"/>
                <a:cs typeface="Times New Roman"/>
              </a:rPr>
              <a:t>Sc3 – evaluate different issues that might stop your idea from being successful – LO 3</a:t>
            </a:r>
          </a:p>
        </p:txBody>
      </p:sp>
      <p:grpSp>
        <p:nvGrpSpPr>
          <p:cNvPr id="20" name="SMARTInkShape-Group10"/>
          <p:cNvGrpSpPr/>
          <p:nvPr/>
        </p:nvGrpSpPr>
        <p:grpSpPr>
          <a:xfrm>
            <a:off x="4430449" y="607483"/>
            <a:ext cx="2147133" cy="601857"/>
            <a:chOff x="4430449" y="607483"/>
            <a:chExt cx="2147133" cy="601857"/>
          </a:xfrm>
        </p:grpSpPr>
        <p:sp>
          <p:nvSpPr>
            <p:cNvPr id="2" name="SMARTInkShape-82"/>
            <p:cNvSpPr/>
            <p:nvPr/>
          </p:nvSpPr>
          <p:spPr>
            <a:xfrm>
              <a:off x="6353175" y="847725"/>
              <a:ext cx="224407" cy="159501"/>
            </a:xfrm>
            <a:custGeom>
              <a:avLst/>
              <a:gdLst/>
              <a:ahLst/>
              <a:cxnLst/>
              <a:rect l="0" t="0" r="0" b="0"/>
              <a:pathLst>
                <a:path w="224407" h="159501">
                  <a:moveTo>
                    <a:pt x="0" y="38100"/>
                  </a:moveTo>
                  <a:lnTo>
                    <a:pt x="15189" y="71652"/>
                  </a:lnTo>
                  <a:lnTo>
                    <a:pt x="25257" y="116658"/>
                  </a:lnTo>
                  <a:lnTo>
                    <a:pt x="28139" y="139004"/>
                  </a:lnTo>
                  <a:lnTo>
                    <a:pt x="28284" y="139236"/>
                  </a:lnTo>
                  <a:lnTo>
                    <a:pt x="28446" y="136672"/>
                  </a:lnTo>
                  <a:lnTo>
                    <a:pt x="21019" y="110243"/>
                  </a:lnTo>
                  <a:lnTo>
                    <a:pt x="20984" y="94505"/>
                  </a:lnTo>
                  <a:lnTo>
                    <a:pt x="24495" y="80455"/>
                  </a:lnTo>
                  <a:lnTo>
                    <a:pt x="27972" y="75862"/>
                  </a:lnTo>
                  <a:lnTo>
                    <a:pt x="37479" y="70758"/>
                  </a:lnTo>
                  <a:lnTo>
                    <a:pt x="54404" y="74134"/>
                  </a:lnTo>
                  <a:lnTo>
                    <a:pt x="94707" y="88492"/>
                  </a:lnTo>
                  <a:lnTo>
                    <a:pt x="135265" y="115083"/>
                  </a:lnTo>
                  <a:lnTo>
                    <a:pt x="174681" y="145095"/>
                  </a:lnTo>
                  <a:lnTo>
                    <a:pt x="199924" y="156468"/>
                  </a:lnTo>
                  <a:lnTo>
                    <a:pt x="214444" y="159500"/>
                  </a:lnTo>
                  <a:lnTo>
                    <a:pt x="219163" y="157133"/>
                  </a:lnTo>
                  <a:lnTo>
                    <a:pt x="222309" y="152380"/>
                  </a:lnTo>
                  <a:lnTo>
                    <a:pt x="224406" y="146037"/>
                  </a:lnTo>
                  <a:lnTo>
                    <a:pt x="223913" y="130522"/>
                  </a:lnTo>
                  <a:lnTo>
                    <a:pt x="219109" y="113043"/>
                  </a:lnTo>
                  <a:lnTo>
                    <a:pt x="198777" y="7312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SMARTInkShape-83"/>
            <p:cNvSpPr/>
            <p:nvPr/>
          </p:nvSpPr>
          <p:spPr>
            <a:xfrm>
              <a:off x="6223167" y="857250"/>
              <a:ext cx="109689" cy="153908"/>
            </a:xfrm>
            <a:custGeom>
              <a:avLst/>
              <a:gdLst/>
              <a:ahLst/>
              <a:cxnLst/>
              <a:rect l="0" t="0" r="0" b="0"/>
              <a:pathLst>
                <a:path w="109689" h="153908">
                  <a:moveTo>
                    <a:pt x="63333" y="0"/>
                  </a:moveTo>
                  <a:lnTo>
                    <a:pt x="23609" y="22390"/>
                  </a:lnTo>
                  <a:lnTo>
                    <a:pt x="7936" y="36856"/>
                  </a:lnTo>
                  <a:lnTo>
                    <a:pt x="1670" y="48483"/>
                  </a:lnTo>
                  <a:lnTo>
                    <a:pt x="0" y="54547"/>
                  </a:lnTo>
                  <a:lnTo>
                    <a:pt x="2705" y="83307"/>
                  </a:lnTo>
                  <a:lnTo>
                    <a:pt x="13104" y="103700"/>
                  </a:lnTo>
                  <a:lnTo>
                    <a:pt x="36808" y="130209"/>
                  </a:lnTo>
                  <a:lnTo>
                    <a:pt x="63941" y="148647"/>
                  </a:lnTo>
                  <a:lnTo>
                    <a:pt x="73263" y="153073"/>
                  </a:lnTo>
                  <a:lnTo>
                    <a:pt x="81595" y="153907"/>
                  </a:lnTo>
                  <a:lnTo>
                    <a:pt x="96497" y="149189"/>
                  </a:lnTo>
                  <a:lnTo>
                    <a:pt x="104530" y="142859"/>
                  </a:lnTo>
                  <a:lnTo>
                    <a:pt x="106673" y="139689"/>
                  </a:lnTo>
                  <a:lnTo>
                    <a:pt x="109688" y="115002"/>
                  </a:lnTo>
                  <a:lnTo>
                    <a:pt x="100469" y="80877"/>
                  </a:lnTo>
                  <a:lnTo>
                    <a:pt x="72903" y="40082"/>
                  </a:lnTo>
                  <a:lnTo>
                    <a:pt x="4428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MARTInkShape-84"/>
            <p:cNvSpPr/>
            <p:nvPr/>
          </p:nvSpPr>
          <p:spPr>
            <a:xfrm>
              <a:off x="5981700" y="876300"/>
              <a:ext cx="209551" cy="152401"/>
            </a:xfrm>
            <a:custGeom>
              <a:avLst/>
              <a:gdLst/>
              <a:ahLst/>
              <a:cxnLst/>
              <a:rect l="0" t="0" r="0" b="0"/>
              <a:pathLst>
                <a:path w="209551" h="152401">
                  <a:moveTo>
                    <a:pt x="0" y="0"/>
                  </a:moveTo>
                  <a:lnTo>
                    <a:pt x="0" y="5056"/>
                  </a:lnTo>
                  <a:lnTo>
                    <a:pt x="15189" y="50419"/>
                  </a:lnTo>
                  <a:lnTo>
                    <a:pt x="21109" y="93607"/>
                  </a:lnTo>
                  <a:lnTo>
                    <a:pt x="28650" y="127450"/>
                  </a:lnTo>
                  <a:lnTo>
                    <a:pt x="33194" y="135314"/>
                  </a:lnTo>
                  <a:lnTo>
                    <a:pt x="38742" y="139514"/>
                  </a:lnTo>
                  <a:lnTo>
                    <a:pt x="41703" y="140635"/>
                  </a:lnTo>
                  <a:lnTo>
                    <a:pt x="44735" y="140323"/>
                  </a:lnTo>
                  <a:lnTo>
                    <a:pt x="50926" y="137155"/>
                  </a:lnTo>
                  <a:lnTo>
                    <a:pt x="72336" y="123490"/>
                  </a:lnTo>
                  <a:lnTo>
                    <a:pt x="100837" y="111059"/>
                  </a:lnTo>
                  <a:lnTo>
                    <a:pt x="116783" y="110390"/>
                  </a:lnTo>
                  <a:lnTo>
                    <a:pt x="134453" y="114679"/>
                  </a:lnTo>
                  <a:lnTo>
                    <a:pt x="181934" y="137978"/>
                  </a:lnTo>
                  <a:lnTo>
                    <a:pt x="20955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MARTInkShape-85"/>
            <p:cNvSpPr/>
            <p:nvPr/>
          </p:nvSpPr>
          <p:spPr>
            <a:xfrm>
              <a:off x="5838825" y="96202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114300" y="28575"/>
                  </a:moveTo>
                  <a:lnTo>
                    <a:pt x="109244" y="28575"/>
                  </a:lnTo>
                  <a:lnTo>
                    <a:pt x="63532" y="168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SMARTInkShape-86"/>
            <p:cNvSpPr/>
            <p:nvPr/>
          </p:nvSpPr>
          <p:spPr>
            <a:xfrm>
              <a:off x="5838825" y="811721"/>
              <a:ext cx="152401" cy="283603"/>
            </a:xfrm>
            <a:custGeom>
              <a:avLst/>
              <a:gdLst/>
              <a:ahLst/>
              <a:cxnLst/>
              <a:rect l="0" t="0" r="0" b="0"/>
              <a:pathLst>
                <a:path w="152401" h="283603">
                  <a:moveTo>
                    <a:pt x="0" y="169354"/>
                  </a:moveTo>
                  <a:lnTo>
                    <a:pt x="0" y="174410"/>
                  </a:lnTo>
                  <a:lnTo>
                    <a:pt x="2822" y="179715"/>
                  </a:lnTo>
                  <a:lnTo>
                    <a:pt x="6546" y="185601"/>
                  </a:lnTo>
                  <a:lnTo>
                    <a:pt x="8642" y="195922"/>
                  </a:lnTo>
                  <a:lnTo>
                    <a:pt x="10322" y="211916"/>
                  </a:lnTo>
                  <a:lnTo>
                    <a:pt x="18144" y="242296"/>
                  </a:lnTo>
                  <a:lnTo>
                    <a:pt x="19049" y="283602"/>
                  </a:lnTo>
                  <a:lnTo>
                    <a:pt x="19050" y="241896"/>
                  </a:lnTo>
                  <a:lnTo>
                    <a:pt x="19050" y="196632"/>
                  </a:lnTo>
                  <a:lnTo>
                    <a:pt x="19050" y="156751"/>
                  </a:lnTo>
                  <a:lnTo>
                    <a:pt x="19050" y="113477"/>
                  </a:lnTo>
                  <a:lnTo>
                    <a:pt x="19050" y="74356"/>
                  </a:lnTo>
                  <a:lnTo>
                    <a:pt x="19050" y="31569"/>
                  </a:lnTo>
                  <a:lnTo>
                    <a:pt x="19050" y="0"/>
                  </a:lnTo>
                  <a:lnTo>
                    <a:pt x="20109" y="360"/>
                  </a:lnTo>
                  <a:lnTo>
                    <a:pt x="26654" y="4864"/>
                  </a:lnTo>
                  <a:lnTo>
                    <a:pt x="32307" y="6289"/>
                  </a:lnTo>
                  <a:lnTo>
                    <a:pt x="38348" y="12567"/>
                  </a:lnTo>
                  <a:lnTo>
                    <a:pt x="57172" y="48802"/>
                  </a:lnTo>
                  <a:lnTo>
                    <a:pt x="74086" y="93585"/>
                  </a:lnTo>
                  <a:lnTo>
                    <a:pt x="93265" y="134161"/>
                  </a:lnTo>
                  <a:lnTo>
                    <a:pt x="107558" y="177572"/>
                  </a:lnTo>
                  <a:lnTo>
                    <a:pt x="127119" y="216721"/>
                  </a:lnTo>
                  <a:lnTo>
                    <a:pt x="152400" y="2646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SMARTInkShape-87"/>
            <p:cNvSpPr/>
            <p:nvPr/>
          </p:nvSpPr>
          <p:spPr>
            <a:xfrm>
              <a:off x="5592036" y="619128"/>
              <a:ext cx="187555" cy="476248"/>
            </a:xfrm>
            <a:custGeom>
              <a:avLst/>
              <a:gdLst/>
              <a:ahLst/>
              <a:cxnLst/>
              <a:rect l="0" t="0" r="0" b="0"/>
              <a:pathLst>
                <a:path w="187555" h="476248">
                  <a:moveTo>
                    <a:pt x="142014" y="9522"/>
                  </a:moveTo>
                  <a:lnTo>
                    <a:pt x="147071" y="4466"/>
                  </a:lnTo>
                  <a:lnTo>
                    <a:pt x="147501" y="2976"/>
                  </a:lnTo>
                  <a:lnTo>
                    <a:pt x="146731" y="1983"/>
                  </a:lnTo>
                  <a:lnTo>
                    <a:pt x="142945" y="389"/>
                  </a:lnTo>
                  <a:lnTo>
                    <a:pt x="96964" y="0"/>
                  </a:lnTo>
                  <a:lnTo>
                    <a:pt x="87420" y="2821"/>
                  </a:lnTo>
                  <a:lnTo>
                    <a:pt x="83393" y="5054"/>
                  </a:lnTo>
                  <a:lnTo>
                    <a:pt x="41330" y="14186"/>
                  </a:lnTo>
                  <a:lnTo>
                    <a:pt x="22799" y="25691"/>
                  </a:lnTo>
                  <a:lnTo>
                    <a:pt x="5678" y="41311"/>
                  </a:lnTo>
                  <a:lnTo>
                    <a:pt x="2045" y="47639"/>
                  </a:lnTo>
                  <a:lnTo>
                    <a:pt x="0" y="59974"/>
                  </a:lnTo>
                  <a:lnTo>
                    <a:pt x="311" y="89269"/>
                  </a:lnTo>
                  <a:lnTo>
                    <a:pt x="4246" y="101762"/>
                  </a:lnTo>
                  <a:lnTo>
                    <a:pt x="34791" y="144768"/>
                  </a:lnTo>
                  <a:lnTo>
                    <a:pt x="76272" y="190747"/>
                  </a:lnTo>
                  <a:lnTo>
                    <a:pt x="108566" y="233703"/>
                  </a:lnTo>
                  <a:lnTo>
                    <a:pt x="141874" y="275349"/>
                  </a:lnTo>
                  <a:lnTo>
                    <a:pt x="162199" y="305597"/>
                  </a:lnTo>
                  <a:lnTo>
                    <a:pt x="179085" y="350385"/>
                  </a:lnTo>
                  <a:lnTo>
                    <a:pt x="187554" y="385063"/>
                  </a:lnTo>
                  <a:lnTo>
                    <a:pt x="185890" y="399032"/>
                  </a:lnTo>
                  <a:lnTo>
                    <a:pt x="173270" y="430605"/>
                  </a:lnTo>
                  <a:lnTo>
                    <a:pt x="152768" y="455328"/>
                  </a:lnTo>
                  <a:lnTo>
                    <a:pt x="141149" y="461658"/>
                  </a:lnTo>
                  <a:lnTo>
                    <a:pt x="94389" y="4762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SMARTInkShape-88"/>
            <p:cNvSpPr/>
            <p:nvPr/>
          </p:nvSpPr>
          <p:spPr>
            <a:xfrm>
              <a:off x="5201091" y="871296"/>
              <a:ext cx="171010" cy="233605"/>
            </a:xfrm>
            <a:custGeom>
              <a:avLst/>
              <a:gdLst/>
              <a:ahLst/>
              <a:cxnLst/>
              <a:rect l="0" t="0" r="0" b="0"/>
              <a:pathLst>
                <a:path w="171010" h="233605">
                  <a:moveTo>
                    <a:pt x="47184" y="176454"/>
                  </a:moveTo>
                  <a:lnTo>
                    <a:pt x="62372" y="192701"/>
                  </a:lnTo>
                  <a:lnTo>
                    <a:pt x="68293" y="205102"/>
                  </a:lnTo>
                  <a:lnTo>
                    <a:pt x="74284" y="212687"/>
                  </a:lnTo>
                  <a:lnTo>
                    <a:pt x="75323" y="219057"/>
                  </a:lnTo>
                  <a:lnTo>
                    <a:pt x="74409" y="220731"/>
                  </a:lnTo>
                  <a:lnTo>
                    <a:pt x="72743" y="221847"/>
                  </a:lnTo>
                  <a:lnTo>
                    <a:pt x="70573" y="222591"/>
                  </a:lnTo>
                  <a:lnTo>
                    <a:pt x="69127" y="222029"/>
                  </a:lnTo>
                  <a:lnTo>
                    <a:pt x="68163" y="220595"/>
                  </a:lnTo>
                  <a:lnTo>
                    <a:pt x="67520" y="218582"/>
                  </a:lnTo>
                  <a:lnTo>
                    <a:pt x="37601" y="175591"/>
                  </a:lnTo>
                  <a:lnTo>
                    <a:pt x="15431" y="131953"/>
                  </a:lnTo>
                  <a:lnTo>
                    <a:pt x="4585" y="88843"/>
                  </a:lnTo>
                  <a:lnTo>
                    <a:pt x="0" y="46671"/>
                  </a:lnTo>
                  <a:lnTo>
                    <a:pt x="7799" y="13270"/>
                  </a:lnTo>
                  <a:lnTo>
                    <a:pt x="10344" y="10515"/>
                  </a:lnTo>
                  <a:lnTo>
                    <a:pt x="30430" y="673"/>
                  </a:lnTo>
                  <a:lnTo>
                    <a:pt x="34956" y="0"/>
                  </a:lnTo>
                  <a:lnTo>
                    <a:pt x="77795" y="5891"/>
                  </a:lnTo>
                  <a:lnTo>
                    <a:pt x="80291" y="7712"/>
                  </a:lnTo>
                  <a:lnTo>
                    <a:pt x="81955" y="9984"/>
                  </a:lnTo>
                  <a:lnTo>
                    <a:pt x="84123" y="11499"/>
                  </a:lnTo>
                  <a:lnTo>
                    <a:pt x="89355" y="13182"/>
                  </a:lnTo>
                  <a:lnTo>
                    <a:pt x="91173" y="14690"/>
                  </a:lnTo>
                  <a:lnTo>
                    <a:pt x="93193" y="19186"/>
                  </a:lnTo>
                  <a:lnTo>
                    <a:pt x="94767" y="55450"/>
                  </a:lnTo>
                  <a:lnTo>
                    <a:pt x="91968" y="61997"/>
                  </a:lnTo>
                  <a:lnTo>
                    <a:pt x="70356" y="96190"/>
                  </a:lnTo>
                  <a:lnTo>
                    <a:pt x="64226" y="109603"/>
                  </a:lnTo>
                  <a:lnTo>
                    <a:pt x="60050" y="116051"/>
                  </a:lnTo>
                  <a:lnTo>
                    <a:pt x="57699" y="125631"/>
                  </a:lnTo>
                  <a:lnTo>
                    <a:pt x="56839" y="146582"/>
                  </a:lnTo>
                  <a:lnTo>
                    <a:pt x="59589" y="155417"/>
                  </a:lnTo>
                  <a:lnTo>
                    <a:pt x="79102" y="184569"/>
                  </a:lnTo>
                  <a:lnTo>
                    <a:pt x="83279" y="188214"/>
                  </a:lnTo>
                  <a:lnTo>
                    <a:pt x="105193" y="199708"/>
                  </a:lnTo>
                  <a:lnTo>
                    <a:pt x="128593" y="219145"/>
                  </a:lnTo>
                  <a:lnTo>
                    <a:pt x="160376" y="232593"/>
                  </a:lnTo>
                  <a:lnTo>
                    <a:pt x="171009" y="2336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SMARTInkShape-89"/>
            <p:cNvSpPr/>
            <p:nvPr/>
          </p:nvSpPr>
          <p:spPr>
            <a:xfrm>
              <a:off x="5076825" y="952500"/>
              <a:ext cx="57151" cy="133351"/>
            </a:xfrm>
            <a:custGeom>
              <a:avLst/>
              <a:gdLst/>
              <a:ahLst/>
              <a:cxnLst/>
              <a:rect l="0" t="0" r="0" b="0"/>
              <a:pathLst>
                <a:path w="57151" h="133351">
                  <a:moveTo>
                    <a:pt x="0" y="0"/>
                  </a:moveTo>
                  <a:lnTo>
                    <a:pt x="0" y="5056"/>
                  </a:lnTo>
                  <a:lnTo>
                    <a:pt x="5645" y="10361"/>
                  </a:lnTo>
                  <a:lnTo>
                    <a:pt x="10113" y="13258"/>
                  </a:lnTo>
                  <a:lnTo>
                    <a:pt x="17900" y="27764"/>
                  </a:lnTo>
                  <a:lnTo>
                    <a:pt x="31523" y="66515"/>
                  </a:lnTo>
                  <a:lnTo>
                    <a:pt x="5715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SMARTInkShape-90"/>
            <p:cNvSpPr/>
            <p:nvPr/>
          </p:nvSpPr>
          <p:spPr>
            <a:xfrm>
              <a:off x="4876800" y="10477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133350" y="9525"/>
                  </a:moveTo>
                  <a:lnTo>
                    <a:pt x="123237" y="4469"/>
                  </a:lnTo>
                  <a:lnTo>
                    <a:pt x="79677" y="588"/>
                  </a:lnTo>
                  <a:lnTo>
                    <a:pt x="38362" y="7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SMARTInkShape-91"/>
            <p:cNvSpPr/>
            <p:nvPr/>
          </p:nvSpPr>
          <p:spPr>
            <a:xfrm>
              <a:off x="4857750" y="888836"/>
              <a:ext cx="228601" cy="304712"/>
            </a:xfrm>
            <a:custGeom>
              <a:avLst/>
              <a:gdLst/>
              <a:ahLst/>
              <a:cxnLst/>
              <a:rect l="0" t="0" r="0" b="0"/>
              <a:pathLst>
                <a:path w="228601" h="304712">
                  <a:moveTo>
                    <a:pt x="0" y="111289"/>
                  </a:moveTo>
                  <a:lnTo>
                    <a:pt x="18314" y="156118"/>
                  </a:lnTo>
                  <a:lnTo>
                    <a:pt x="30591" y="201830"/>
                  </a:lnTo>
                  <a:lnTo>
                    <a:pt x="40932" y="240422"/>
                  </a:lnTo>
                  <a:lnTo>
                    <a:pt x="49566" y="281347"/>
                  </a:lnTo>
                  <a:lnTo>
                    <a:pt x="56151" y="304585"/>
                  </a:lnTo>
                  <a:lnTo>
                    <a:pt x="56484" y="304711"/>
                  </a:lnTo>
                  <a:lnTo>
                    <a:pt x="57019" y="287197"/>
                  </a:lnTo>
                  <a:lnTo>
                    <a:pt x="52054" y="252075"/>
                  </a:lnTo>
                  <a:lnTo>
                    <a:pt x="49593" y="217605"/>
                  </a:lnTo>
                  <a:lnTo>
                    <a:pt x="47441" y="181824"/>
                  </a:lnTo>
                  <a:lnTo>
                    <a:pt x="41338" y="142772"/>
                  </a:lnTo>
                  <a:lnTo>
                    <a:pt x="38001" y="105918"/>
                  </a:lnTo>
                  <a:lnTo>
                    <a:pt x="30750" y="64484"/>
                  </a:lnTo>
                  <a:lnTo>
                    <a:pt x="29920" y="18264"/>
                  </a:lnTo>
                  <a:lnTo>
                    <a:pt x="33759" y="7150"/>
                  </a:lnTo>
                  <a:lnTo>
                    <a:pt x="36264" y="3763"/>
                  </a:lnTo>
                  <a:lnTo>
                    <a:pt x="41870" y="0"/>
                  </a:lnTo>
                  <a:lnTo>
                    <a:pt x="44847" y="54"/>
                  </a:lnTo>
                  <a:lnTo>
                    <a:pt x="50977" y="2938"/>
                  </a:lnTo>
                  <a:lnTo>
                    <a:pt x="83123" y="45972"/>
                  </a:lnTo>
                  <a:lnTo>
                    <a:pt x="114376" y="92418"/>
                  </a:lnTo>
                  <a:lnTo>
                    <a:pt x="139715" y="135431"/>
                  </a:lnTo>
                  <a:lnTo>
                    <a:pt x="158754" y="172182"/>
                  </a:lnTo>
                  <a:lnTo>
                    <a:pt x="183093" y="214922"/>
                  </a:lnTo>
                  <a:lnTo>
                    <a:pt x="207700" y="258482"/>
                  </a:lnTo>
                  <a:lnTo>
                    <a:pt x="228600" y="2827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SMARTInkShape-92"/>
            <p:cNvSpPr/>
            <p:nvPr/>
          </p:nvSpPr>
          <p:spPr>
            <a:xfrm>
              <a:off x="4430449" y="607483"/>
              <a:ext cx="379677" cy="601857"/>
            </a:xfrm>
            <a:custGeom>
              <a:avLst/>
              <a:gdLst/>
              <a:ahLst/>
              <a:cxnLst/>
              <a:rect l="0" t="0" r="0" b="0"/>
              <a:pathLst>
                <a:path w="379677" h="601857">
                  <a:moveTo>
                    <a:pt x="8201" y="78317"/>
                  </a:moveTo>
                  <a:lnTo>
                    <a:pt x="3145" y="78317"/>
                  </a:lnTo>
                  <a:lnTo>
                    <a:pt x="1655" y="80434"/>
                  </a:lnTo>
                  <a:lnTo>
                    <a:pt x="0" y="88430"/>
                  </a:lnTo>
                  <a:lnTo>
                    <a:pt x="6389" y="134813"/>
                  </a:lnTo>
                  <a:lnTo>
                    <a:pt x="12900" y="173438"/>
                  </a:lnTo>
                  <a:lnTo>
                    <a:pt x="25436" y="212700"/>
                  </a:lnTo>
                  <a:lnTo>
                    <a:pt x="41295" y="249955"/>
                  </a:lnTo>
                  <a:lnTo>
                    <a:pt x="53248" y="282659"/>
                  </a:lnTo>
                  <a:lnTo>
                    <a:pt x="65616" y="315538"/>
                  </a:lnTo>
                  <a:lnTo>
                    <a:pt x="78169" y="347790"/>
                  </a:lnTo>
                  <a:lnTo>
                    <a:pt x="90804" y="379764"/>
                  </a:lnTo>
                  <a:lnTo>
                    <a:pt x="106297" y="411613"/>
                  </a:lnTo>
                  <a:lnTo>
                    <a:pt x="130047" y="456471"/>
                  </a:lnTo>
                  <a:lnTo>
                    <a:pt x="147668" y="496574"/>
                  </a:lnTo>
                  <a:lnTo>
                    <a:pt x="168159" y="542994"/>
                  </a:lnTo>
                  <a:lnTo>
                    <a:pt x="176246" y="578067"/>
                  </a:lnTo>
                  <a:lnTo>
                    <a:pt x="175316" y="594292"/>
                  </a:lnTo>
                  <a:lnTo>
                    <a:pt x="173585" y="600100"/>
                  </a:lnTo>
                  <a:lnTo>
                    <a:pt x="171374" y="601856"/>
                  </a:lnTo>
                  <a:lnTo>
                    <a:pt x="168842" y="600910"/>
                  </a:lnTo>
                  <a:lnTo>
                    <a:pt x="147536" y="577486"/>
                  </a:lnTo>
                  <a:lnTo>
                    <a:pt x="124164" y="534772"/>
                  </a:lnTo>
                  <a:lnTo>
                    <a:pt x="104088" y="487794"/>
                  </a:lnTo>
                  <a:lnTo>
                    <a:pt x="95934" y="454829"/>
                  </a:lnTo>
                  <a:lnTo>
                    <a:pt x="99578" y="429412"/>
                  </a:lnTo>
                  <a:lnTo>
                    <a:pt x="110196" y="413923"/>
                  </a:lnTo>
                  <a:lnTo>
                    <a:pt x="127615" y="399984"/>
                  </a:lnTo>
                  <a:lnTo>
                    <a:pt x="173449" y="373788"/>
                  </a:lnTo>
                  <a:lnTo>
                    <a:pt x="199685" y="357422"/>
                  </a:lnTo>
                  <a:lnTo>
                    <a:pt x="217130" y="347355"/>
                  </a:lnTo>
                  <a:lnTo>
                    <a:pt x="264180" y="304365"/>
                  </a:lnTo>
                  <a:lnTo>
                    <a:pt x="291664" y="267018"/>
                  </a:lnTo>
                  <a:lnTo>
                    <a:pt x="305032" y="234652"/>
                  </a:lnTo>
                  <a:lnTo>
                    <a:pt x="310640" y="198252"/>
                  </a:lnTo>
                  <a:lnTo>
                    <a:pt x="312301" y="160655"/>
                  </a:lnTo>
                  <a:lnTo>
                    <a:pt x="312794" y="122704"/>
                  </a:lnTo>
                  <a:lnTo>
                    <a:pt x="307883" y="84648"/>
                  </a:lnTo>
                  <a:lnTo>
                    <a:pt x="299725" y="46561"/>
                  </a:lnTo>
                  <a:lnTo>
                    <a:pt x="285549" y="8465"/>
                  </a:lnTo>
                  <a:lnTo>
                    <a:pt x="279883" y="2116"/>
                  </a:lnTo>
                  <a:lnTo>
                    <a:pt x="273989" y="0"/>
                  </a:lnTo>
                  <a:lnTo>
                    <a:pt x="267943" y="705"/>
                  </a:lnTo>
                  <a:lnTo>
                    <a:pt x="263913" y="4351"/>
                  </a:lnTo>
                  <a:lnTo>
                    <a:pt x="259434" y="16868"/>
                  </a:lnTo>
                  <a:lnTo>
                    <a:pt x="256913" y="61991"/>
                  </a:lnTo>
                  <a:lnTo>
                    <a:pt x="261222" y="107111"/>
                  </a:lnTo>
                  <a:lnTo>
                    <a:pt x="269202" y="152348"/>
                  </a:lnTo>
                  <a:lnTo>
                    <a:pt x="275191" y="186361"/>
                  </a:lnTo>
                  <a:lnTo>
                    <a:pt x="281380" y="221587"/>
                  </a:lnTo>
                  <a:lnTo>
                    <a:pt x="287658" y="254881"/>
                  </a:lnTo>
                  <a:lnTo>
                    <a:pt x="296799" y="290140"/>
                  </a:lnTo>
                  <a:lnTo>
                    <a:pt x="307917" y="326977"/>
                  </a:lnTo>
                  <a:lnTo>
                    <a:pt x="319914" y="364516"/>
                  </a:lnTo>
                  <a:lnTo>
                    <a:pt x="329479" y="399544"/>
                  </a:lnTo>
                  <a:lnTo>
                    <a:pt x="337258" y="432751"/>
                  </a:lnTo>
                  <a:lnTo>
                    <a:pt x="347587" y="480138"/>
                  </a:lnTo>
                  <a:lnTo>
                    <a:pt x="357351" y="520402"/>
                  </a:lnTo>
                  <a:lnTo>
                    <a:pt x="379676" y="5736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SMARTInkShape-Group11"/>
          <p:cNvGrpSpPr/>
          <p:nvPr/>
        </p:nvGrpSpPr>
        <p:grpSpPr>
          <a:xfrm>
            <a:off x="1019175" y="3657600"/>
            <a:ext cx="3605482" cy="1274171"/>
            <a:chOff x="1019175" y="3657600"/>
            <a:chExt cx="3605482" cy="1274171"/>
          </a:xfrm>
        </p:grpSpPr>
        <p:sp>
          <p:nvSpPr>
            <p:cNvPr id="21" name="SMARTInkShape-93"/>
            <p:cNvSpPr/>
            <p:nvPr/>
          </p:nvSpPr>
          <p:spPr>
            <a:xfrm>
              <a:off x="2334294" y="4569871"/>
              <a:ext cx="151732" cy="192630"/>
            </a:xfrm>
            <a:custGeom>
              <a:avLst/>
              <a:gdLst/>
              <a:ahLst/>
              <a:cxnLst/>
              <a:rect l="0" t="0" r="0" b="0"/>
              <a:pathLst>
                <a:path w="151732" h="192630">
                  <a:moveTo>
                    <a:pt x="27906" y="116429"/>
                  </a:moveTo>
                  <a:lnTo>
                    <a:pt x="27906" y="121485"/>
                  </a:lnTo>
                  <a:lnTo>
                    <a:pt x="39665" y="164375"/>
                  </a:lnTo>
                  <a:lnTo>
                    <a:pt x="45516" y="184461"/>
                  </a:lnTo>
                  <a:lnTo>
                    <a:pt x="44938" y="186126"/>
                  </a:lnTo>
                  <a:lnTo>
                    <a:pt x="43494" y="186177"/>
                  </a:lnTo>
                  <a:lnTo>
                    <a:pt x="41473" y="185152"/>
                  </a:lnTo>
                  <a:lnTo>
                    <a:pt x="33572" y="173598"/>
                  </a:lnTo>
                  <a:lnTo>
                    <a:pt x="14875" y="132151"/>
                  </a:lnTo>
                  <a:lnTo>
                    <a:pt x="6945" y="118830"/>
                  </a:lnTo>
                  <a:lnTo>
                    <a:pt x="835" y="73355"/>
                  </a:lnTo>
                  <a:lnTo>
                    <a:pt x="0" y="51776"/>
                  </a:lnTo>
                  <a:lnTo>
                    <a:pt x="5272" y="31603"/>
                  </a:lnTo>
                  <a:lnTo>
                    <a:pt x="14672" y="14171"/>
                  </a:lnTo>
                  <a:lnTo>
                    <a:pt x="25905" y="2895"/>
                  </a:lnTo>
                  <a:lnTo>
                    <a:pt x="30805" y="523"/>
                  </a:lnTo>
                  <a:lnTo>
                    <a:pt x="35130" y="0"/>
                  </a:lnTo>
                  <a:lnTo>
                    <a:pt x="42759" y="2241"/>
                  </a:lnTo>
                  <a:lnTo>
                    <a:pt x="49677" y="6765"/>
                  </a:lnTo>
                  <a:lnTo>
                    <a:pt x="50886" y="11570"/>
                  </a:lnTo>
                  <a:lnTo>
                    <a:pt x="47683" y="40884"/>
                  </a:lnTo>
                  <a:lnTo>
                    <a:pt x="30618" y="83691"/>
                  </a:lnTo>
                  <a:lnTo>
                    <a:pt x="34756" y="99762"/>
                  </a:lnTo>
                  <a:lnTo>
                    <a:pt x="48986" y="123838"/>
                  </a:lnTo>
                  <a:lnTo>
                    <a:pt x="82870" y="155992"/>
                  </a:lnTo>
                  <a:lnTo>
                    <a:pt x="126845" y="180236"/>
                  </a:lnTo>
                  <a:lnTo>
                    <a:pt x="151731" y="1926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SMARTInkShape-94"/>
            <p:cNvSpPr/>
            <p:nvPr/>
          </p:nvSpPr>
          <p:spPr>
            <a:xfrm>
              <a:off x="2143125" y="47053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114300" y="0"/>
                  </a:moveTo>
                  <a:lnTo>
                    <a:pt x="77672" y="5056"/>
                  </a:lnTo>
                  <a:lnTo>
                    <a:pt x="33961" y="864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MARTInkShape-95"/>
            <p:cNvSpPr/>
            <p:nvPr/>
          </p:nvSpPr>
          <p:spPr>
            <a:xfrm>
              <a:off x="2211281" y="4632304"/>
              <a:ext cx="103295" cy="184800"/>
            </a:xfrm>
            <a:custGeom>
              <a:avLst/>
              <a:gdLst/>
              <a:ahLst/>
              <a:cxnLst/>
              <a:rect l="0" t="0" r="0" b="0"/>
              <a:pathLst>
                <a:path w="103295" h="184800">
                  <a:moveTo>
                    <a:pt x="8044" y="92096"/>
                  </a:moveTo>
                  <a:lnTo>
                    <a:pt x="9102" y="107305"/>
                  </a:lnTo>
                  <a:lnTo>
                    <a:pt x="23232" y="149662"/>
                  </a:lnTo>
                  <a:lnTo>
                    <a:pt x="27008" y="169595"/>
                  </a:lnTo>
                  <a:lnTo>
                    <a:pt x="35144" y="184799"/>
                  </a:lnTo>
                  <a:lnTo>
                    <a:pt x="34578" y="184590"/>
                  </a:lnTo>
                  <a:lnTo>
                    <a:pt x="31126" y="181535"/>
                  </a:lnTo>
                  <a:lnTo>
                    <a:pt x="21980" y="144404"/>
                  </a:lnTo>
                  <a:lnTo>
                    <a:pt x="5740" y="97489"/>
                  </a:lnTo>
                  <a:lnTo>
                    <a:pt x="659" y="60062"/>
                  </a:lnTo>
                  <a:lnTo>
                    <a:pt x="0" y="19211"/>
                  </a:lnTo>
                  <a:lnTo>
                    <a:pt x="3763" y="7491"/>
                  </a:lnTo>
                  <a:lnTo>
                    <a:pt x="7307" y="3943"/>
                  </a:lnTo>
                  <a:lnTo>
                    <a:pt x="16889" y="0"/>
                  </a:lnTo>
                  <a:lnTo>
                    <a:pt x="22407" y="2124"/>
                  </a:lnTo>
                  <a:lnTo>
                    <a:pt x="49295" y="31168"/>
                  </a:lnTo>
                  <a:lnTo>
                    <a:pt x="103294" y="1111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MARTInkShape-96"/>
            <p:cNvSpPr/>
            <p:nvPr/>
          </p:nvSpPr>
          <p:spPr>
            <a:xfrm>
              <a:off x="2009775" y="4705350"/>
              <a:ext cx="171451" cy="112280"/>
            </a:xfrm>
            <a:custGeom>
              <a:avLst/>
              <a:gdLst/>
              <a:ahLst/>
              <a:cxnLst/>
              <a:rect l="0" t="0" r="0" b="0"/>
              <a:pathLst>
                <a:path w="171451" h="112280">
                  <a:moveTo>
                    <a:pt x="0" y="0"/>
                  </a:moveTo>
                  <a:lnTo>
                    <a:pt x="0" y="5056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7539" y="22120"/>
                  </a:lnTo>
                  <a:lnTo>
                    <a:pt x="17610" y="66824"/>
                  </a:lnTo>
                  <a:lnTo>
                    <a:pt x="26370" y="88498"/>
                  </a:lnTo>
                  <a:lnTo>
                    <a:pt x="32181" y="96835"/>
                  </a:lnTo>
                  <a:lnTo>
                    <a:pt x="46459" y="107479"/>
                  </a:lnTo>
                  <a:lnTo>
                    <a:pt x="64095" y="112279"/>
                  </a:lnTo>
                  <a:lnTo>
                    <a:pt x="76465" y="110580"/>
                  </a:lnTo>
                  <a:lnTo>
                    <a:pt x="101652" y="105921"/>
                  </a:lnTo>
                  <a:lnTo>
                    <a:pt x="144761" y="99819"/>
                  </a:lnTo>
                  <a:lnTo>
                    <a:pt x="17145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SMARTInkShape-97"/>
            <p:cNvSpPr/>
            <p:nvPr/>
          </p:nvSpPr>
          <p:spPr>
            <a:xfrm>
              <a:off x="1895475" y="4714875"/>
              <a:ext cx="79216" cy="117236"/>
            </a:xfrm>
            <a:custGeom>
              <a:avLst/>
              <a:gdLst/>
              <a:ahLst/>
              <a:cxnLst/>
              <a:rect l="0" t="0" r="0" b="0"/>
              <a:pathLst>
                <a:path w="79216" h="117236">
                  <a:moveTo>
                    <a:pt x="0" y="19050"/>
                  </a:moveTo>
                  <a:lnTo>
                    <a:pt x="1058" y="46677"/>
                  </a:lnTo>
                  <a:lnTo>
                    <a:pt x="13258" y="81798"/>
                  </a:lnTo>
                  <a:lnTo>
                    <a:pt x="27447" y="101377"/>
                  </a:lnTo>
                  <a:lnTo>
                    <a:pt x="45056" y="115527"/>
                  </a:lnTo>
                  <a:lnTo>
                    <a:pt x="51204" y="117235"/>
                  </a:lnTo>
                  <a:lnTo>
                    <a:pt x="63680" y="116310"/>
                  </a:lnTo>
                  <a:lnTo>
                    <a:pt x="68911" y="113523"/>
                  </a:lnTo>
                  <a:lnTo>
                    <a:pt x="77547" y="104783"/>
                  </a:lnTo>
                  <a:lnTo>
                    <a:pt x="79215" y="98430"/>
                  </a:lnTo>
                  <a:lnTo>
                    <a:pt x="74287" y="6259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SMARTInkShape-98"/>
            <p:cNvSpPr/>
            <p:nvPr/>
          </p:nvSpPr>
          <p:spPr>
            <a:xfrm>
              <a:off x="1762125" y="4640859"/>
              <a:ext cx="74853" cy="197712"/>
            </a:xfrm>
            <a:custGeom>
              <a:avLst/>
              <a:gdLst/>
              <a:ahLst/>
              <a:cxnLst/>
              <a:rect l="0" t="0" r="0" b="0"/>
              <a:pathLst>
                <a:path w="74853" h="197712">
                  <a:moveTo>
                    <a:pt x="66675" y="159741"/>
                  </a:moveTo>
                  <a:lnTo>
                    <a:pt x="66675" y="167942"/>
                  </a:lnTo>
                  <a:lnTo>
                    <a:pt x="61619" y="173930"/>
                  </a:lnTo>
                  <a:lnTo>
                    <a:pt x="61187" y="176609"/>
                  </a:lnTo>
                  <a:lnTo>
                    <a:pt x="61958" y="179453"/>
                  </a:lnTo>
                  <a:lnTo>
                    <a:pt x="65743" y="186565"/>
                  </a:lnTo>
                  <a:lnTo>
                    <a:pt x="66399" y="192854"/>
                  </a:lnTo>
                  <a:lnTo>
                    <a:pt x="67549" y="194516"/>
                  </a:lnTo>
                  <a:lnTo>
                    <a:pt x="69374" y="195624"/>
                  </a:lnTo>
                  <a:lnTo>
                    <a:pt x="74852" y="197403"/>
                  </a:lnTo>
                  <a:lnTo>
                    <a:pt x="70744" y="197711"/>
                  </a:lnTo>
                  <a:lnTo>
                    <a:pt x="69388" y="196696"/>
                  </a:lnTo>
                  <a:lnTo>
                    <a:pt x="50499" y="155023"/>
                  </a:lnTo>
                  <a:lnTo>
                    <a:pt x="30665" y="107664"/>
                  </a:lnTo>
                  <a:lnTo>
                    <a:pt x="14328" y="68629"/>
                  </a:lnTo>
                  <a:lnTo>
                    <a:pt x="4670" y="27798"/>
                  </a:lnTo>
                  <a:lnTo>
                    <a:pt x="6662" y="17139"/>
                  </a:lnTo>
                  <a:lnTo>
                    <a:pt x="13733" y="5187"/>
                  </a:lnTo>
                  <a:lnTo>
                    <a:pt x="17622" y="2730"/>
                  </a:lnTo>
                  <a:lnTo>
                    <a:pt x="27587" y="0"/>
                  </a:lnTo>
                  <a:lnTo>
                    <a:pt x="32150" y="1389"/>
                  </a:lnTo>
                  <a:lnTo>
                    <a:pt x="40042" y="8576"/>
                  </a:lnTo>
                  <a:lnTo>
                    <a:pt x="44255" y="18826"/>
                  </a:lnTo>
                  <a:lnTo>
                    <a:pt x="46959" y="42654"/>
                  </a:lnTo>
                  <a:lnTo>
                    <a:pt x="42371" y="61431"/>
                  </a:lnTo>
                  <a:lnTo>
                    <a:pt x="0" y="930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SMARTInkShape-99"/>
            <p:cNvSpPr/>
            <p:nvPr/>
          </p:nvSpPr>
          <p:spPr>
            <a:xfrm>
              <a:off x="1621660" y="4762500"/>
              <a:ext cx="122965" cy="121244"/>
            </a:xfrm>
            <a:custGeom>
              <a:avLst/>
              <a:gdLst/>
              <a:ahLst/>
              <a:cxnLst/>
              <a:rect l="0" t="0" r="0" b="0"/>
              <a:pathLst>
                <a:path w="122965" h="121244">
                  <a:moveTo>
                    <a:pt x="64265" y="28575"/>
                  </a:moveTo>
                  <a:lnTo>
                    <a:pt x="43543" y="41758"/>
                  </a:lnTo>
                  <a:lnTo>
                    <a:pt x="3013" y="81438"/>
                  </a:lnTo>
                  <a:lnTo>
                    <a:pt x="0" y="88406"/>
                  </a:lnTo>
                  <a:lnTo>
                    <a:pt x="1483" y="97853"/>
                  </a:lnTo>
                  <a:lnTo>
                    <a:pt x="3361" y="103335"/>
                  </a:lnTo>
                  <a:lnTo>
                    <a:pt x="16735" y="112249"/>
                  </a:lnTo>
                  <a:lnTo>
                    <a:pt x="45243" y="120395"/>
                  </a:lnTo>
                  <a:lnTo>
                    <a:pt x="64277" y="121243"/>
                  </a:lnTo>
                  <a:lnTo>
                    <a:pt x="83321" y="118091"/>
                  </a:lnTo>
                  <a:lnTo>
                    <a:pt x="106835" y="105311"/>
                  </a:lnTo>
                  <a:lnTo>
                    <a:pt x="117757" y="88433"/>
                  </a:lnTo>
                  <a:lnTo>
                    <a:pt x="122152" y="78005"/>
                  </a:lnTo>
                  <a:lnTo>
                    <a:pt x="122964" y="67878"/>
                  </a:lnTo>
                  <a:lnTo>
                    <a:pt x="118223" y="48159"/>
                  </a:lnTo>
                  <a:lnTo>
                    <a:pt x="103653" y="24265"/>
                  </a:lnTo>
                  <a:lnTo>
                    <a:pt x="85931" y="8836"/>
                  </a:lnTo>
                  <a:lnTo>
                    <a:pt x="6426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MARTInkShape-100"/>
            <p:cNvSpPr/>
            <p:nvPr/>
          </p:nvSpPr>
          <p:spPr>
            <a:xfrm>
              <a:off x="1422300" y="4446963"/>
              <a:ext cx="167842" cy="484808"/>
            </a:xfrm>
            <a:custGeom>
              <a:avLst/>
              <a:gdLst/>
              <a:ahLst/>
              <a:cxnLst/>
              <a:rect l="0" t="0" r="0" b="0"/>
              <a:pathLst>
                <a:path w="167842" h="484808">
                  <a:moveTo>
                    <a:pt x="54075" y="182187"/>
                  </a:moveTo>
                  <a:lnTo>
                    <a:pt x="70322" y="222285"/>
                  </a:lnTo>
                  <a:lnTo>
                    <a:pt x="85874" y="268176"/>
                  </a:lnTo>
                  <a:lnTo>
                    <a:pt x="99593" y="312610"/>
                  </a:lnTo>
                  <a:lnTo>
                    <a:pt x="118766" y="355881"/>
                  </a:lnTo>
                  <a:lnTo>
                    <a:pt x="138115" y="399824"/>
                  </a:lnTo>
                  <a:lnTo>
                    <a:pt x="150671" y="441159"/>
                  </a:lnTo>
                  <a:lnTo>
                    <a:pt x="159249" y="462825"/>
                  </a:lnTo>
                  <a:lnTo>
                    <a:pt x="164319" y="472015"/>
                  </a:lnTo>
                  <a:lnTo>
                    <a:pt x="167841" y="484807"/>
                  </a:lnTo>
                  <a:lnTo>
                    <a:pt x="144760" y="447150"/>
                  </a:lnTo>
                  <a:lnTo>
                    <a:pt x="122220" y="403570"/>
                  </a:lnTo>
                  <a:lnTo>
                    <a:pt x="99313" y="361024"/>
                  </a:lnTo>
                  <a:lnTo>
                    <a:pt x="75240" y="314903"/>
                  </a:lnTo>
                  <a:lnTo>
                    <a:pt x="54702" y="267724"/>
                  </a:lnTo>
                  <a:lnTo>
                    <a:pt x="35211" y="220231"/>
                  </a:lnTo>
                  <a:lnTo>
                    <a:pt x="18852" y="172645"/>
                  </a:lnTo>
                  <a:lnTo>
                    <a:pt x="7303" y="127854"/>
                  </a:lnTo>
                  <a:lnTo>
                    <a:pt x="0" y="90594"/>
                  </a:lnTo>
                  <a:lnTo>
                    <a:pt x="658" y="53801"/>
                  </a:lnTo>
                  <a:lnTo>
                    <a:pt x="5993" y="28818"/>
                  </a:lnTo>
                  <a:lnTo>
                    <a:pt x="15419" y="14187"/>
                  </a:lnTo>
                  <a:lnTo>
                    <a:pt x="32308" y="4157"/>
                  </a:lnTo>
                  <a:lnTo>
                    <a:pt x="42739" y="0"/>
                  </a:lnTo>
                  <a:lnTo>
                    <a:pt x="65617" y="1026"/>
                  </a:lnTo>
                  <a:lnTo>
                    <a:pt x="87780" y="9596"/>
                  </a:lnTo>
                  <a:lnTo>
                    <a:pt x="104686" y="23988"/>
                  </a:lnTo>
                  <a:lnTo>
                    <a:pt x="113610" y="46612"/>
                  </a:lnTo>
                  <a:lnTo>
                    <a:pt x="115460" y="74307"/>
                  </a:lnTo>
                  <a:lnTo>
                    <a:pt x="103543" y="119648"/>
                  </a:lnTo>
                  <a:lnTo>
                    <a:pt x="83549" y="161305"/>
                  </a:lnTo>
                  <a:lnTo>
                    <a:pt x="54075" y="2012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SMARTInkShape-101"/>
            <p:cNvSpPr/>
            <p:nvPr/>
          </p:nvSpPr>
          <p:spPr>
            <a:xfrm>
              <a:off x="1171575" y="4800600"/>
              <a:ext cx="161926" cy="95251"/>
            </a:xfrm>
            <a:custGeom>
              <a:avLst/>
              <a:gdLst/>
              <a:ahLst/>
              <a:cxnLst/>
              <a:rect l="0" t="0" r="0" b="0"/>
              <a:pathLst>
                <a:path w="161926" h="95251">
                  <a:moveTo>
                    <a:pt x="161925" y="0"/>
                  </a:moveTo>
                  <a:lnTo>
                    <a:pt x="161925" y="5056"/>
                  </a:lnTo>
                  <a:lnTo>
                    <a:pt x="159103" y="10361"/>
                  </a:lnTo>
                  <a:lnTo>
                    <a:pt x="153262" y="16247"/>
                  </a:lnTo>
                  <a:lnTo>
                    <a:pt x="106018" y="48050"/>
                  </a:lnTo>
                  <a:lnTo>
                    <a:pt x="62370" y="6906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SMARTInkShape-102"/>
            <p:cNvSpPr/>
            <p:nvPr/>
          </p:nvSpPr>
          <p:spPr>
            <a:xfrm>
              <a:off x="1019175" y="4210050"/>
              <a:ext cx="152401" cy="57151"/>
            </a:xfrm>
            <a:custGeom>
              <a:avLst/>
              <a:gdLst/>
              <a:ahLst/>
              <a:cxnLst/>
              <a:rect l="0" t="0" r="0" b="0"/>
              <a:pathLst>
                <a:path w="152401" h="57151">
                  <a:moveTo>
                    <a:pt x="152400" y="0"/>
                  </a:moveTo>
                  <a:lnTo>
                    <a:pt x="142287" y="0"/>
                  </a:lnTo>
                  <a:lnTo>
                    <a:pt x="99210" y="15209"/>
                  </a:lnTo>
                  <a:lnTo>
                    <a:pt x="57932" y="3577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MARTInkShape-103"/>
            <p:cNvSpPr/>
            <p:nvPr/>
          </p:nvSpPr>
          <p:spPr>
            <a:xfrm>
              <a:off x="4524390" y="3829050"/>
              <a:ext cx="100267" cy="228601"/>
            </a:xfrm>
            <a:custGeom>
              <a:avLst/>
              <a:gdLst/>
              <a:ahLst/>
              <a:cxnLst/>
              <a:rect l="0" t="0" r="0" b="0"/>
              <a:pathLst>
                <a:path w="100267" h="228601">
                  <a:moveTo>
                    <a:pt x="47610" y="0"/>
                  </a:moveTo>
                  <a:lnTo>
                    <a:pt x="25220" y="0"/>
                  </a:lnTo>
                  <a:lnTo>
                    <a:pt x="18962" y="2822"/>
                  </a:lnTo>
                  <a:lnTo>
                    <a:pt x="12652" y="6546"/>
                  </a:lnTo>
                  <a:lnTo>
                    <a:pt x="1862" y="9133"/>
                  </a:lnTo>
                  <a:lnTo>
                    <a:pt x="1236" y="10322"/>
                  </a:lnTo>
                  <a:lnTo>
                    <a:pt x="0" y="38176"/>
                  </a:lnTo>
                  <a:lnTo>
                    <a:pt x="2814" y="46248"/>
                  </a:lnTo>
                  <a:lnTo>
                    <a:pt x="30577" y="77970"/>
                  </a:lnTo>
                  <a:lnTo>
                    <a:pt x="68849" y="124018"/>
                  </a:lnTo>
                  <a:lnTo>
                    <a:pt x="87436" y="144207"/>
                  </a:lnTo>
                  <a:lnTo>
                    <a:pt x="91769" y="154403"/>
                  </a:lnTo>
                  <a:lnTo>
                    <a:pt x="94753" y="164932"/>
                  </a:lnTo>
                  <a:lnTo>
                    <a:pt x="99607" y="173139"/>
                  </a:lnTo>
                  <a:lnTo>
                    <a:pt x="100266" y="176809"/>
                  </a:lnTo>
                  <a:lnTo>
                    <a:pt x="99648" y="180315"/>
                  </a:lnTo>
                  <a:lnTo>
                    <a:pt x="96543" y="190304"/>
                  </a:lnTo>
                  <a:lnTo>
                    <a:pt x="96107" y="193544"/>
                  </a:lnTo>
                  <a:lnTo>
                    <a:pt x="92800" y="199967"/>
                  </a:lnTo>
                  <a:lnTo>
                    <a:pt x="82054" y="212714"/>
                  </a:lnTo>
                  <a:lnTo>
                    <a:pt x="60298" y="226718"/>
                  </a:lnTo>
                  <a:lnTo>
                    <a:pt x="4761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SMARTInkShape-104"/>
            <p:cNvSpPr/>
            <p:nvPr/>
          </p:nvSpPr>
          <p:spPr>
            <a:xfrm>
              <a:off x="4362467" y="3821456"/>
              <a:ext cx="200009" cy="198095"/>
            </a:xfrm>
            <a:custGeom>
              <a:avLst/>
              <a:gdLst/>
              <a:ahLst/>
              <a:cxnLst/>
              <a:rect l="0" t="0" r="0" b="0"/>
              <a:pathLst>
                <a:path w="200009" h="198095">
                  <a:moveTo>
                    <a:pt x="9508" y="140944"/>
                  </a:moveTo>
                  <a:lnTo>
                    <a:pt x="14564" y="146000"/>
                  </a:lnTo>
                  <a:lnTo>
                    <a:pt x="17047" y="151305"/>
                  </a:lnTo>
                  <a:lnTo>
                    <a:pt x="19030" y="187081"/>
                  </a:lnTo>
                  <a:lnTo>
                    <a:pt x="19032" y="183072"/>
                  </a:lnTo>
                  <a:lnTo>
                    <a:pt x="17974" y="181729"/>
                  </a:lnTo>
                  <a:lnTo>
                    <a:pt x="13976" y="180237"/>
                  </a:lnTo>
                  <a:lnTo>
                    <a:pt x="12487" y="177723"/>
                  </a:lnTo>
                  <a:lnTo>
                    <a:pt x="9332" y="165129"/>
                  </a:lnTo>
                  <a:lnTo>
                    <a:pt x="3223" y="153167"/>
                  </a:lnTo>
                  <a:lnTo>
                    <a:pt x="267" y="111852"/>
                  </a:lnTo>
                  <a:lnTo>
                    <a:pt x="0" y="64899"/>
                  </a:lnTo>
                  <a:lnTo>
                    <a:pt x="1049" y="52113"/>
                  </a:lnTo>
                  <a:lnTo>
                    <a:pt x="9684" y="21554"/>
                  </a:lnTo>
                  <a:lnTo>
                    <a:pt x="22649" y="4585"/>
                  </a:lnTo>
                  <a:lnTo>
                    <a:pt x="28754" y="965"/>
                  </a:lnTo>
                  <a:lnTo>
                    <a:pt x="31864" y="0"/>
                  </a:lnTo>
                  <a:lnTo>
                    <a:pt x="40963" y="1749"/>
                  </a:lnTo>
                  <a:lnTo>
                    <a:pt x="55164" y="8684"/>
                  </a:lnTo>
                  <a:lnTo>
                    <a:pt x="62608" y="13370"/>
                  </a:lnTo>
                  <a:lnTo>
                    <a:pt x="69444" y="15453"/>
                  </a:lnTo>
                  <a:lnTo>
                    <a:pt x="71691" y="17067"/>
                  </a:lnTo>
                  <a:lnTo>
                    <a:pt x="73188" y="19201"/>
                  </a:lnTo>
                  <a:lnTo>
                    <a:pt x="75910" y="24394"/>
                  </a:lnTo>
                  <a:lnTo>
                    <a:pt x="82335" y="33268"/>
                  </a:lnTo>
                  <a:lnTo>
                    <a:pt x="84708" y="42600"/>
                  </a:lnTo>
                  <a:lnTo>
                    <a:pt x="85669" y="76123"/>
                  </a:lnTo>
                  <a:lnTo>
                    <a:pt x="84624" y="78680"/>
                  </a:lnTo>
                  <a:lnTo>
                    <a:pt x="82868" y="80385"/>
                  </a:lnTo>
                  <a:lnTo>
                    <a:pt x="80640" y="81521"/>
                  </a:lnTo>
                  <a:lnTo>
                    <a:pt x="79154" y="84396"/>
                  </a:lnTo>
                  <a:lnTo>
                    <a:pt x="76574" y="99996"/>
                  </a:lnTo>
                  <a:lnTo>
                    <a:pt x="68696" y="112830"/>
                  </a:lnTo>
                  <a:lnTo>
                    <a:pt x="68016" y="115851"/>
                  </a:lnTo>
                  <a:lnTo>
                    <a:pt x="68622" y="118924"/>
                  </a:lnTo>
                  <a:lnTo>
                    <a:pt x="74531" y="128304"/>
                  </a:lnTo>
                  <a:lnTo>
                    <a:pt x="107950" y="163170"/>
                  </a:lnTo>
                  <a:lnTo>
                    <a:pt x="140242" y="182219"/>
                  </a:lnTo>
                  <a:lnTo>
                    <a:pt x="187006" y="197432"/>
                  </a:lnTo>
                  <a:lnTo>
                    <a:pt x="200008" y="1980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SMARTInkShape-105"/>
            <p:cNvSpPr/>
            <p:nvPr/>
          </p:nvSpPr>
          <p:spPr>
            <a:xfrm>
              <a:off x="4200525" y="3914809"/>
              <a:ext cx="76201" cy="9492"/>
            </a:xfrm>
            <a:custGeom>
              <a:avLst/>
              <a:gdLst/>
              <a:ahLst/>
              <a:cxnLst/>
              <a:rect l="0" t="0" r="0" b="0"/>
              <a:pathLst>
                <a:path w="76201" h="9492">
                  <a:moveTo>
                    <a:pt x="76200" y="9491"/>
                  </a:moveTo>
                  <a:lnTo>
                    <a:pt x="46541" y="1290"/>
                  </a:lnTo>
                  <a:lnTo>
                    <a:pt x="2720" y="0"/>
                  </a:lnTo>
                  <a:lnTo>
                    <a:pt x="1813" y="1047"/>
                  </a:lnTo>
                  <a:lnTo>
                    <a:pt x="0" y="94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SMARTInkShape-106"/>
            <p:cNvSpPr/>
            <p:nvPr/>
          </p:nvSpPr>
          <p:spPr>
            <a:xfrm>
              <a:off x="4223158" y="3838575"/>
              <a:ext cx="110718" cy="209551"/>
            </a:xfrm>
            <a:custGeom>
              <a:avLst/>
              <a:gdLst/>
              <a:ahLst/>
              <a:cxnLst/>
              <a:rect l="0" t="0" r="0" b="0"/>
              <a:pathLst>
                <a:path w="110718" h="209551">
                  <a:moveTo>
                    <a:pt x="53567" y="0"/>
                  </a:moveTo>
                  <a:lnTo>
                    <a:pt x="40310" y="0"/>
                  </a:lnTo>
                  <a:lnTo>
                    <a:pt x="8511" y="21458"/>
                  </a:lnTo>
                  <a:lnTo>
                    <a:pt x="4480" y="27006"/>
                  </a:lnTo>
                  <a:lnTo>
                    <a:pt x="0" y="41636"/>
                  </a:lnTo>
                  <a:lnTo>
                    <a:pt x="2535" y="67723"/>
                  </a:lnTo>
                  <a:lnTo>
                    <a:pt x="13932" y="110469"/>
                  </a:lnTo>
                  <a:lnTo>
                    <a:pt x="35468" y="141491"/>
                  </a:lnTo>
                  <a:lnTo>
                    <a:pt x="80239" y="185570"/>
                  </a:lnTo>
                  <a:lnTo>
                    <a:pt x="110717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SMARTInkShape-107"/>
            <p:cNvSpPr/>
            <p:nvPr/>
          </p:nvSpPr>
          <p:spPr>
            <a:xfrm>
              <a:off x="3952875" y="3890440"/>
              <a:ext cx="247651" cy="104014"/>
            </a:xfrm>
            <a:custGeom>
              <a:avLst/>
              <a:gdLst/>
              <a:ahLst/>
              <a:cxnLst/>
              <a:rect l="0" t="0" r="0" b="0"/>
              <a:pathLst>
                <a:path w="247651" h="104014">
                  <a:moveTo>
                    <a:pt x="0" y="14810"/>
                  </a:moveTo>
                  <a:lnTo>
                    <a:pt x="0" y="55514"/>
                  </a:lnTo>
                  <a:lnTo>
                    <a:pt x="5057" y="77200"/>
                  </a:lnTo>
                  <a:lnTo>
                    <a:pt x="7605" y="81803"/>
                  </a:lnTo>
                  <a:lnTo>
                    <a:pt x="17334" y="89798"/>
                  </a:lnTo>
                  <a:lnTo>
                    <a:pt x="18287" y="84827"/>
                  </a:lnTo>
                  <a:lnTo>
                    <a:pt x="21805" y="42006"/>
                  </a:lnTo>
                  <a:lnTo>
                    <a:pt x="32294" y="10069"/>
                  </a:lnTo>
                  <a:lnTo>
                    <a:pt x="38342" y="2120"/>
                  </a:lnTo>
                  <a:lnTo>
                    <a:pt x="41436" y="0"/>
                  </a:lnTo>
                  <a:lnTo>
                    <a:pt x="44557" y="703"/>
                  </a:lnTo>
                  <a:lnTo>
                    <a:pt x="70055" y="28501"/>
                  </a:lnTo>
                  <a:lnTo>
                    <a:pt x="82728" y="45795"/>
                  </a:lnTo>
                  <a:lnTo>
                    <a:pt x="93566" y="54334"/>
                  </a:lnTo>
                  <a:lnTo>
                    <a:pt x="105437" y="58834"/>
                  </a:lnTo>
                  <a:lnTo>
                    <a:pt x="111567" y="60035"/>
                  </a:lnTo>
                  <a:lnTo>
                    <a:pt x="121199" y="58546"/>
                  </a:lnTo>
                  <a:lnTo>
                    <a:pt x="125249" y="56667"/>
                  </a:lnTo>
                  <a:lnTo>
                    <a:pt x="132572" y="48935"/>
                  </a:lnTo>
                  <a:lnTo>
                    <a:pt x="138296" y="38444"/>
                  </a:lnTo>
                  <a:lnTo>
                    <a:pt x="147329" y="8227"/>
                  </a:lnTo>
                  <a:lnTo>
                    <a:pt x="150078" y="5130"/>
                  </a:lnTo>
                  <a:lnTo>
                    <a:pt x="152968" y="4123"/>
                  </a:lnTo>
                  <a:lnTo>
                    <a:pt x="160061" y="5827"/>
                  </a:lnTo>
                  <a:lnTo>
                    <a:pt x="170269" y="10112"/>
                  </a:lnTo>
                  <a:lnTo>
                    <a:pt x="179039" y="21188"/>
                  </a:lnTo>
                  <a:lnTo>
                    <a:pt x="203141" y="68763"/>
                  </a:lnTo>
                  <a:lnTo>
                    <a:pt x="216000" y="91239"/>
                  </a:lnTo>
                  <a:lnTo>
                    <a:pt x="231687" y="104013"/>
                  </a:lnTo>
                  <a:lnTo>
                    <a:pt x="247650" y="1005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SMARTInkShape-108"/>
            <p:cNvSpPr/>
            <p:nvPr/>
          </p:nvSpPr>
          <p:spPr>
            <a:xfrm>
              <a:off x="3726661" y="3848100"/>
              <a:ext cx="128561" cy="156668"/>
            </a:xfrm>
            <a:custGeom>
              <a:avLst/>
              <a:gdLst/>
              <a:ahLst/>
              <a:cxnLst/>
              <a:rect l="0" t="0" r="0" b="0"/>
              <a:pathLst>
                <a:path w="128561" h="156668">
                  <a:moveTo>
                    <a:pt x="64289" y="0"/>
                  </a:moveTo>
                  <a:lnTo>
                    <a:pt x="59233" y="5056"/>
                  </a:lnTo>
                  <a:lnTo>
                    <a:pt x="53928" y="7539"/>
                  </a:lnTo>
                  <a:lnTo>
                    <a:pt x="31175" y="11380"/>
                  </a:lnTo>
                  <a:lnTo>
                    <a:pt x="19233" y="19522"/>
                  </a:lnTo>
                  <a:lnTo>
                    <a:pt x="5666" y="36006"/>
                  </a:lnTo>
                  <a:lnTo>
                    <a:pt x="0" y="59352"/>
                  </a:lnTo>
                  <a:lnTo>
                    <a:pt x="4319" y="77179"/>
                  </a:lnTo>
                  <a:lnTo>
                    <a:pt x="18651" y="102243"/>
                  </a:lnTo>
                  <a:lnTo>
                    <a:pt x="36303" y="120252"/>
                  </a:lnTo>
                  <a:lnTo>
                    <a:pt x="79991" y="151182"/>
                  </a:lnTo>
                  <a:lnTo>
                    <a:pt x="91023" y="156445"/>
                  </a:lnTo>
                  <a:lnTo>
                    <a:pt x="102982" y="156667"/>
                  </a:lnTo>
                  <a:lnTo>
                    <a:pt x="114294" y="153238"/>
                  </a:lnTo>
                  <a:lnTo>
                    <a:pt x="122850" y="148186"/>
                  </a:lnTo>
                  <a:lnTo>
                    <a:pt x="125554" y="143241"/>
                  </a:lnTo>
                  <a:lnTo>
                    <a:pt x="128560" y="129279"/>
                  </a:lnTo>
                  <a:lnTo>
                    <a:pt x="124251" y="112491"/>
                  </a:lnTo>
                  <a:lnTo>
                    <a:pt x="109925" y="88011"/>
                  </a:lnTo>
                  <a:lnTo>
                    <a:pt x="73814" y="47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SMARTInkShape-109"/>
            <p:cNvSpPr/>
            <p:nvPr/>
          </p:nvSpPr>
          <p:spPr>
            <a:xfrm>
              <a:off x="3495675" y="3791117"/>
              <a:ext cx="204784" cy="231633"/>
            </a:xfrm>
            <a:custGeom>
              <a:avLst/>
              <a:gdLst/>
              <a:ahLst/>
              <a:cxnLst/>
              <a:rect l="0" t="0" r="0" b="0"/>
              <a:pathLst>
                <a:path w="204784" h="231633">
                  <a:moveTo>
                    <a:pt x="171450" y="190333"/>
                  </a:moveTo>
                  <a:lnTo>
                    <a:pt x="172508" y="205542"/>
                  </a:lnTo>
                  <a:lnTo>
                    <a:pt x="179651" y="230057"/>
                  </a:lnTo>
                  <a:lnTo>
                    <a:pt x="179034" y="231632"/>
                  </a:lnTo>
                  <a:lnTo>
                    <a:pt x="177564" y="231624"/>
                  </a:lnTo>
                  <a:lnTo>
                    <a:pt x="175526" y="230560"/>
                  </a:lnTo>
                  <a:lnTo>
                    <a:pt x="174168" y="227735"/>
                  </a:lnTo>
                  <a:lnTo>
                    <a:pt x="171197" y="214703"/>
                  </a:lnTo>
                  <a:lnTo>
                    <a:pt x="165143" y="201552"/>
                  </a:lnTo>
                  <a:lnTo>
                    <a:pt x="157292" y="155670"/>
                  </a:lnTo>
                  <a:lnTo>
                    <a:pt x="153044" y="112600"/>
                  </a:lnTo>
                  <a:lnTo>
                    <a:pt x="152485" y="72852"/>
                  </a:lnTo>
                  <a:lnTo>
                    <a:pt x="151367" y="48632"/>
                  </a:lnTo>
                  <a:lnTo>
                    <a:pt x="146920" y="33812"/>
                  </a:lnTo>
                  <a:lnTo>
                    <a:pt x="149247" y="22718"/>
                  </a:lnTo>
                  <a:lnTo>
                    <a:pt x="146413" y="16001"/>
                  </a:lnTo>
                  <a:lnTo>
                    <a:pt x="134984" y="1740"/>
                  </a:lnTo>
                  <a:lnTo>
                    <a:pt x="135498" y="1104"/>
                  </a:lnTo>
                  <a:lnTo>
                    <a:pt x="138891" y="398"/>
                  </a:lnTo>
                  <a:lnTo>
                    <a:pt x="151808" y="0"/>
                  </a:lnTo>
                  <a:lnTo>
                    <a:pt x="169040" y="4939"/>
                  </a:lnTo>
                  <a:lnTo>
                    <a:pt x="198620" y="26384"/>
                  </a:lnTo>
                  <a:lnTo>
                    <a:pt x="204783" y="27808"/>
                  </a:lnTo>
                  <a:lnTo>
                    <a:pt x="204255" y="28008"/>
                  </a:lnTo>
                  <a:lnTo>
                    <a:pt x="163434" y="28398"/>
                  </a:lnTo>
                  <a:lnTo>
                    <a:pt x="119066" y="28406"/>
                  </a:lnTo>
                  <a:lnTo>
                    <a:pt x="77024" y="23351"/>
                  </a:lnTo>
                  <a:lnTo>
                    <a:pt x="32736" y="20824"/>
                  </a:lnTo>
                  <a:lnTo>
                    <a:pt x="0" y="284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SMARTInkShape-110"/>
            <p:cNvSpPr/>
            <p:nvPr/>
          </p:nvSpPr>
          <p:spPr>
            <a:xfrm>
              <a:off x="3467804" y="3877999"/>
              <a:ext cx="78243" cy="159827"/>
            </a:xfrm>
            <a:custGeom>
              <a:avLst/>
              <a:gdLst/>
              <a:ahLst/>
              <a:cxnLst/>
              <a:rect l="0" t="0" r="0" b="0"/>
              <a:pathLst>
                <a:path w="78243" h="159827">
                  <a:moveTo>
                    <a:pt x="56446" y="8201"/>
                  </a:moveTo>
                  <a:lnTo>
                    <a:pt x="51390" y="8201"/>
                  </a:lnTo>
                  <a:lnTo>
                    <a:pt x="20799" y="0"/>
                  </a:lnTo>
                  <a:lnTo>
                    <a:pt x="11322" y="2087"/>
                  </a:lnTo>
                  <a:lnTo>
                    <a:pt x="1672" y="6993"/>
                  </a:lnTo>
                  <a:lnTo>
                    <a:pt x="880" y="8454"/>
                  </a:lnTo>
                  <a:lnTo>
                    <a:pt x="0" y="12900"/>
                  </a:lnTo>
                  <a:lnTo>
                    <a:pt x="5253" y="21225"/>
                  </a:lnTo>
                  <a:lnTo>
                    <a:pt x="45458" y="66494"/>
                  </a:lnTo>
                  <a:lnTo>
                    <a:pt x="70874" y="112068"/>
                  </a:lnTo>
                  <a:lnTo>
                    <a:pt x="78028" y="127036"/>
                  </a:lnTo>
                  <a:lnTo>
                    <a:pt x="78242" y="133991"/>
                  </a:lnTo>
                  <a:lnTo>
                    <a:pt x="72836" y="147363"/>
                  </a:lnTo>
                  <a:lnTo>
                    <a:pt x="66200" y="154718"/>
                  </a:lnTo>
                  <a:lnTo>
                    <a:pt x="62949" y="156679"/>
                  </a:lnTo>
                  <a:lnTo>
                    <a:pt x="43580" y="159826"/>
                  </a:lnTo>
                  <a:lnTo>
                    <a:pt x="18346" y="1510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SMARTInkShape-111"/>
            <p:cNvSpPr/>
            <p:nvPr/>
          </p:nvSpPr>
          <p:spPr>
            <a:xfrm>
              <a:off x="3286125" y="3876675"/>
              <a:ext cx="131562" cy="154775"/>
            </a:xfrm>
            <a:custGeom>
              <a:avLst/>
              <a:gdLst/>
              <a:ahLst/>
              <a:cxnLst/>
              <a:rect l="0" t="0" r="0" b="0"/>
              <a:pathLst>
                <a:path w="131562" h="154775">
                  <a:moveTo>
                    <a:pt x="0" y="28575"/>
                  </a:moveTo>
                  <a:lnTo>
                    <a:pt x="1058" y="70352"/>
                  </a:lnTo>
                  <a:lnTo>
                    <a:pt x="8663" y="102572"/>
                  </a:lnTo>
                  <a:lnTo>
                    <a:pt x="18314" y="122846"/>
                  </a:lnTo>
                  <a:lnTo>
                    <a:pt x="32481" y="136795"/>
                  </a:lnTo>
                  <a:lnTo>
                    <a:pt x="61130" y="150599"/>
                  </a:lnTo>
                  <a:lnTo>
                    <a:pt x="72503" y="154374"/>
                  </a:lnTo>
                  <a:lnTo>
                    <a:pt x="82202" y="154774"/>
                  </a:lnTo>
                  <a:lnTo>
                    <a:pt x="98623" y="149575"/>
                  </a:lnTo>
                  <a:lnTo>
                    <a:pt x="119768" y="129691"/>
                  </a:lnTo>
                  <a:lnTo>
                    <a:pt x="127314" y="115496"/>
                  </a:lnTo>
                  <a:lnTo>
                    <a:pt x="131561" y="89960"/>
                  </a:lnTo>
                  <a:lnTo>
                    <a:pt x="127940" y="4340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SMARTInkShape-112"/>
            <p:cNvSpPr/>
            <p:nvPr/>
          </p:nvSpPr>
          <p:spPr>
            <a:xfrm>
              <a:off x="2954249" y="3657600"/>
              <a:ext cx="236627" cy="390526"/>
            </a:xfrm>
            <a:custGeom>
              <a:avLst/>
              <a:gdLst/>
              <a:ahLst/>
              <a:cxnLst/>
              <a:rect l="0" t="0" r="0" b="0"/>
              <a:pathLst>
                <a:path w="236627" h="390526">
                  <a:moveTo>
                    <a:pt x="179476" y="0"/>
                  </a:moveTo>
                  <a:lnTo>
                    <a:pt x="174420" y="0"/>
                  </a:lnTo>
                  <a:lnTo>
                    <a:pt x="128659" y="26515"/>
                  </a:lnTo>
                  <a:lnTo>
                    <a:pt x="85896" y="57297"/>
                  </a:lnTo>
                  <a:lnTo>
                    <a:pt x="46273" y="98085"/>
                  </a:lnTo>
                  <a:lnTo>
                    <a:pt x="15578" y="145110"/>
                  </a:lnTo>
                  <a:lnTo>
                    <a:pt x="6091" y="162918"/>
                  </a:lnTo>
                  <a:lnTo>
                    <a:pt x="0" y="205865"/>
                  </a:lnTo>
                  <a:lnTo>
                    <a:pt x="1284" y="232254"/>
                  </a:lnTo>
                  <a:lnTo>
                    <a:pt x="16533" y="272243"/>
                  </a:lnTo>
                  <a:lnTo>
                    <a:pt x="35106" y="305895"/>
                  </a:lnTo>
                  <a:lnTo>
                    <a:pt x="58031" y="328643"/>
                  </a:lnTo>
                  <a:lnTo>
                    <a:pt x="100767" y="354234"/>
                  </a:lnTo>
                  <a:lnTo>
                    <a:pt x="140880" y="373400"/>
                  </a:lnTo>
                  <a:lnTo>
                    <a:pt x="161264" y="382914"/>
                  </a:lnTo>
                  <a:lnTo>
                    <a:pt x="236626" y="390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SMARTInkShape-113"/>
            <p:cNvSpPr/>
            <p:nvPr/>
          </p:nvSpPr>
          <p:spPr>
            <a:xfrm>
              <a:off x="2486025" y="3771900"/>
              <a:ext cx="188634" cy="251299"/>
            </a:xfrm>
            <a:custGeom>
              <a:avLst/>
              <a:gdLst/>
              <a:ahLst/>
              <a:cxnLst/>
              <a:rect l="0" t="0" r="0" b="0"/>
              <a:pathLst>
                <a:path w="188634" h="251299">
                  <a:moveTo>
                    <a:pt x="152400" y="142875"/>
                  </a:moveTo>
                  <a:lnTo>
                    <a:pt x="168647" y="186127"/>
                  </a:lnTo>
                  <a:lnTo>
                    <a:pt x="181049" y="227423"/>
                  </a:lnTo>
                  <a:lnTo>
                    <a:pt x="188633" y="251298"/>
                  </a:lnTo>
                  <a:lnTo>
                    <a:pt x="172022" y="211830"/>
                  </a:lnTo>
                  <a:lnTo>
                    <a:pt x="152894" y="165047"/>
                  </a:lnTo>
                  <a:lnTo>
                    <a:pt x="136590" y="122982"/>
                  </a:lnTo>
                  <a:lnTo>
                    <a:pt x="126660" y="85559"/>
                  </a:lnTo>
                  <a:lnTo>
                    <a:pt x="124385" y="42535"/>
                  </a:lnTo>
                  <a:lnTo>
                    <a:pt x="129718" y="23844"/>
                  </a:lnTo>
                  <a:lnTo>
                    <a:pt x="138086" y="10597"/>
                  </a:lnTo>
                  <a:lnTo>
                    <a:pt x="145333" y="4710"/>
                  </a:lnTo>
                  <a:lnTo>
                    <a:pt x="160419" y="1396"/>
                  </a:lnTo>
                  <a:lnTo>
                    <a:pt x="178683" y="122"/>
                  </a:lnTo>
                  <a:lnTo>
                    <a:pt x="133584" y="16"/>
                  </a:lnTo>
                  <a:lnTo>
                    <a:pt x="100646" y="7"/>
                  </a:lnTo>
                  <a:lnTo>
                    <a:pt x="64840" y="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SMARTInkShape-114"/>
            <p:cNvSpPr/>
            <p:nvPr/>
          </p:nvSpPr>
          <p:spPr>
            <a:xfrm>
              <a:off x="2392793" y="3857625"/>
              <a:ext cx="131333" cy="142876"/>
            </a:xfrm>
            <a:custGeom>
              <a:avLst/>
              <a:gdLst/>
              <a:ahLst/>
              <a:cxnLst/>
              <a:rect l="0" t="0" r="0" b="0"/>
              <a:pathLst>
                <a:path w="131333" h="142876">
                  <a:moveTo>
                    <a:pt x="55132" y="0"/>
                  </a:moveTo>
                  <a:lnTo>
                    <a:pt x="34410" y="13183"/>
                  </a:lnTo>
                  <a:lnTo>
                    <a:pt x="15408" y="30591"/>
                  </a:lnTo>
                  <a:lnTo>
                    <a:pt x="4792" y="51045"/>
                  </a:lnTo>
                  <a:lnTo>
                    <a:pt x="0" y="72157"/>
                  </a:lnTo>
                  <a:lnTo>
                    <a:pt x="1444" y="78796"/>
                  </a:lnTo>
                  <a:lnTo>
                    <a:pt x="8693" y="91818"/>
                  </a:lnTo>
                  <a:lnTo>
                    <a:pt x="38198" y="122912"/>
                  </a:lnTo>
                  <a:lnTo>
                    <a:pt x="64226" y="136490"/>
                  </a:lnTo>
                  <a:lnTo>
                    <a:pt x="99107" y="142034"/>
                  </a:lnTo>
                  <a:lnTo>
                    <a:pt x="131332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SMARTInkShape-115"/>
            <p:cNvSpPr/>
            <p:nvPr/>
          </p:nvSpPr>
          <p:spPr>
            <a:xfrm>
              <a:off x="2209800" y="395287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104775" y="0"/>
                  </a:moveTo>
                  <a:lnTo>
                    <a:pt x="58083" y="505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SMARTInkShape-116"/>
            <p:cNvSpPr/>
            <p:nvPr/>
          </p:nvSpPr>
          <p:spPr>
            <a:xfrm>
              <a:off x="2228850" y="3871293"/>
              <a:ext cx="152401" cy="169509"/>
            </a:xfrm>
            <a:custGeom>
              <a:avLst/>
              <a:gdLst/>
              <a:ahLst/>
              <a:cxnLst/>
              <a:rect l="0" t="0" r="0" b="0"/>
              <a:pathLst>
                <a:path w="152401" h="169509">
                  <a:moveTo>
                    <a:pt x="0" y="43482"/>
                  </a:moveTo>
                  <a:lnTo>
                    <a:pt x="0" y="48538"/>
                  </a:lnTo>
                  <a:lnTo>
                    <a:pt x="2822" y="53843"/>
                  </a:lnTo>
                  <a:lnTo>
                    <a:pt x="6546" y="59729"/>
                  </a:lnTo>
                  <a:lnTo>
                    <a:pt x="23414" y="100194"/>
                  </a:lnTo>
                  <a:lnTo>
                    <a:pt x="40530" y="138646"/>
                  </a:lnTo>
                  <a:lnTo>
                    <a:pt x="54961" y="169020"/>
                  </a:lnTo>
                  <a:lnTo>
                    <a:pt x="55691" y="169508"/>
                  </a:lnTo>
                  <a:lnTo>
                    <a:pt x="56177" y="168774"/>
                  </a:lnTo>
                  <a:lnTo>
                    <a:pt x="51805" y="152572"/>
                  </a:lnTo>
                  <a:lnTo>
                    <a:pt x="30275" y="106649"/>
                  </a:lnTo>
                  <a:lnTo>
                    <a:pt x="13982" y="59287"/>
                  </a:lnTo>
                  <a:lnTo>
                    <a:pt x="10405" y="19283"/>
                  </a:lnTo>
                  <a:lnTo>
                    <a:pt x="9699" y="484"/>
                  </a:lnTo>
                  <a:lnTo>
                    <a:pt x="12816" y="0"/>
                  </a:lnTo>
                  <a:lnTo>
                    <a:pt x="24746" y="2285"/>
                  </a:lnTo>
                  <a:lnTo>
                    <a:pt x="71644" y="48027"/>
                  </a:lnTo>
                  <a:lnTo>
                    <a:pt x="97054" y="88883"/>
                  </a:lnTo>
                  <a:lnTo>
                    <a:pt x="131605" y="135427"/>
                  </a:lnTo>
                  <a:lnTo>
                    <a:pt x="152400" y="1577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SMARTInkShape-117"/>
            <p:cNvSpPr/>
            <p:nvPr/>
          </p:nvSpPr>
          <p:spPr>
            <a:xfrm>
              <a:off x="2019300" y="3862628"/>
              <a:ext cx="190501" cy="226209"/>
            </a:xfrm>
            <a:custGeom>
              <a:avLst/>
              <a:gdLst/>
              <a:ahLst/>
              <a:cxnLst/>
              <a:rect l="0" t="0" r="0" b="0"/>
              <a:pathLst>
                <a:path w="190501" h="226209">
                  <a:moveTo>
                    <a:pt x="0" y="99772"/>
                  </a:moveTo>
                  <a:lnTo>
                    <a:pt x="22390" y="146464"/>
                  </a:lnTo>
                  <a:lnTo>
                    <a:pt x="33899" y="190801"/>
                  </a:lnTo>
                  <a:lnTo>
                    <a:pt x="37914" y="213997"/>
                  </a:lnTo>
                  <a:lnTo>
                    <a:pt x="42603" y="223916"/>
                  </a:lnTo>
                  <a:lnTo>
                    <a:pt x="44277" y="225926"/>
                  </a:lnTo>
                  <a:lnTo>
                    <a:pt x="45393" y="226208"/>
                  </a:lnTo>
                  <a:lnTo>
                    <a:pt x="46137" y="225338"/>
                  </a:lnTo>
                  <a:lnTo>
                    <a:pt x="37837" y="178114"/>
                  </a:lnTo>
                  <a:lnTo>
                    <a:pt x="30718" y="139980"/>
                  </a:lnTo>
                  <a:lnTo>
                    <a:pt x="26388" y="100397"/>
                  </a:lnTo>
                  <a:lnTo>
                    <a:pt x="21224" y="61857"/>
                  </a:lnTo>
                  <a:lnTo>
                    <a:pt x="22516" y="29271"/>
                  </a:lnTo>
                  <a:lnTo>
                    <a:pt x="26941" y="15522"/>
                  </a:lnTo>
                  <a:lnTo>
                    <a:pt x="29602" y="11855"/>
                  </a:lnTo>
                  <a:lnTo>
                    <a:pt x="41478" y="914"/>
                  </a:lnTo>
                  <a:lnTo>
                    <a:pt x="43527" y="0"/>
                  </a:lnTo>
                  <a:lnTo>
                    <a:pt x="44893" y="449"/>
                  </a:lnTo>
                  <a:lnTo>
                    <a:pt x="45804" y="1807"/>
                  </a:lnTo>
                  <a:lnTo>
                    <a:pt x="47469" y="2712"/>
                  </a:lnTo>
                  <a:lnTo>
                    <a:pt x="52142" y="3718"/>
                  </a:lnTo>
                  <a:lnTo>
                    <a:pt x="53811" y="5044"/>
                  </a:lnTo>
                  <a:lnTo>
                    <a:pt x="55666" y="9340"/>
                  </a:lnTo>
                  <a:lnTo>
                    <a:pt x="57020" y="26891"/>
                  </a:lnTo>
                  <a:lnTo>
                    <a:pt x="58121" y="28960"/>
                  </a:lnTo>
                  <a:lnTo>
                    <a:pt x="59914" y="30339"/>
                  </a:lnTo>
                  <a:lnTo>
                    <a:pt x="62168" y="31258"/>
                  </a:lnTo>
                  <a:lnTo>
                    <a:pt x="63670" y="32930"/>
                  </a:lnTo>
                  <a:lnTo>
                    <a:pt x="65340" y="37609"/>
                  </a:lnTo>
                  <a:lnTo>
                    <a:pt x="66279" y="46193"/>
                  </a:lnTo>
                  <a:lnTo>
                    <a:pt x="67470" y="48178"/>
                  </a:lnTo>
                  <a:lnTo>
                    <a:pt x="69321" y="49501"/>
                  </a:lnTo>
                  <a:lnTo>
                    <a:pt x="76200" y="52147"/>
                  </a:lnTo>
                  <a:lnTo>
                    <a:pt x="67999" y="60348"/>
                  </a:lnTo>
                  <a:lnTo>
                    <a:pt x="65878" y="69015"/>
                  </a:lnTo>
                  <a:lnTo>
                    <a:pt x="60206" y="77841"/>
                  </a:lnTo>
                  <a:lnTo>
                    <a:pt x="58056" y="87160"/>
                  </a:lnTo>
                  <a:lnTo>
                    <a:pt x="57269" y="97902"/>
                  </a:lnTo>
                  <a:lnTo>
                    <a:pt x="78619" y="112865"/>
                  </a:lnTo>
                  <a:lnTo>
                    <a:pt x="88211" y="116174"/>
                  </a:lnTo>
                  <a:lnTo>
                    <a:pt x="126465" y="126078"/>
                  </a:lnTo>
                  <a:lnTo>
                    <a:pt x="166954" y="135229"/>
                  </a:lnTo>
                  <a:lnTo>
                    <a:pt x="180035" y="137755"/>
                  </a:lnTo>
                  <a:lnTo>
                    <a:pt x="190500" y="1473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SMARTInkShape-118"/>
            <p:cNvSpPr/>
            <p:nvPr/>
          </p:nvSpPr>
          <p:spPr>
            <a:xfrm>
              <a:off x="1857375" y="3877310"/>
              <a:ext cx="130390" cy="196390"/>
            </a:xfrm>
            <a:custGeom>
              <a:avLst/>
              <a:gdLst/>
              <a:ahLst/>
              <a:cxnLst/>
              <a:rect l="0" t="0" r="0" b="0"/>
              <a:pathLst>
                <a:path w="130390" h="196390">
                  <a:moveTo>
                    <a:pt x="47625" y="113665"/>
                  </a:moveTo>
                  <a:lnTo>
                    <a:pt x="56288" y="124444"/>
                  </a:lnTo>
                  <a:lnTo>
                    <a:pt x="78216" y="170771"/>
                  </a:lnTo>
                  <a:lnTo>
                    <a:pt x="85066" y="196389"/>
                  </a:lnTo>
                  <a:lnTo>
                    <a:pt x="83169" y="196331"/>
                  </a:lnTo>
                  <a:lnTo>
                    <a:pt x="71444" y="191193"/>
                  </a:lnTo>
                  <a:lnTo>
                    <a:pt x="64209" y="185869"/>
                  </a:lnTo>
                  <a:lnTo>
                    <a:pt x="44896" y="147162"/>
                  </a:lnTo>
                  <a:lnTo>
                    <a:pt x="35829" y="124319"/>
                  </a:lnTo>
                  <a:lnTo>
                    <a:pt x="31783" y="87659"/>
                  </a:lnTo>
                  <a:lnTo>
                    <a:pt x="34587" y="62596"/>
                  </a:lnTo>
                  <a:lnTo>
                    <a:pt x="45005" y="42989"/>
                  </a:lnTo>
                  <a:lnTo>
                    <a:pt x="60219" y="28279"/>
                  </a:lnTo>
                  <a:lnTo>
                    <a:pt x="105179" y="6596"/>
                  </a:lnTo>
                  <a:lnTo>
                    <a:pt x="130389" y="0"/>
                  </a:lnTo>
                  <a:lnTo>
                    <a:pt x="130318" y="847"/>
                  </a:lnTo>
                  <a:lnTo>
                    <a:pt x="127416" y="4610"/>
                  </a:lnTo>
                  <a:lnTo>
                    <a:pt x="82853" y="18687"/>
                  </a:lnTo>
                  <a:lnTo>
                    <a:pt x="46774" y="28021"/>
                  </a:lnTo>
                  <a:lnTo>
                    <a:pt x="0" y="374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SMARTInkShape-119"/>
            <p:cNvSpPr/>
            <p:nvPr/>
          </p:nvSpPr>
          <p:spPr>
            <a:xfrm>
              <a:off x="1695450" y="3895078"/>
              <a:ext cx="123614" cy="260215"/>
            </a:xfrm>
            <a:custGeom>
              <a:avLst/>
              <a:gdLst/>
              <a:ahLst/>
              <a:cxnLst/>
              <a:rect l="0" t="0" r="0" b="0"/>
              <a:pathLst>
                <a:path w="123614" h="260215">
                  <a:moveTo>
                    <a:pt x="57150" y="143522"/>
                  </a:moveTo>
                  <a:lnTo>
                    <a:pt x="95746" y="187762"/>
                  </a:lnTo>
                  <a:lnTo>
                    <a:pt x="115691" y="228578"/>
                  </a:lnTo>
                  <a:lnTo>
                    <a:pt x="122754" y="256061"/>
                  </a:lnTo>
                  <a:lnTo>
                    <a:pt x="123111" y="259823"/>
                  </a:lnTo>
                  <a:lnTo>
                    <a:pt x="123349" y="260214"/>
                  </a:lnTo>
                  <a:lnTo>
                    <a:pt x="123613" y="255005"/>
                  </a:lnTo>
                  <a:lnTo>
                    <a:pt x="115120" y="225751"/>
                  </a:lnTo>
                  <a:lnTo>
                    <a:pt x="99962" y="191287"/>
                  </a:lnTo>
                  <a:lnTo>
                    <a:pt x="83123" y="148032"/>
                  </a:lnTo>
                  <a:lnTo>
                    <a:pt x="70960" y="104877"/>
                  </a:lnTo>
                  <a:lnTo>
                    <a:pt x="60191" y="64079"/>
                  </a:lnTo>
                  <a:lnTo>
                    <a:pt x="59178" y="52460"/>
                  </a:lnTo>
                  <a:lnTo>
                    <a:pt x="63696" y="33905"/>
                  </a:lnTo>
                  <a:lnTo>
                    <a:pt x="83843" y="4747"/>
                  </a:lnTo>
                  <a:lnTo>
                    <a:pt x="89762" y="1264"/>
                  </a:lnTo>
                  <a:lnTo>
                    <a:pt x="95825" y="0"/>
                  </a:lnTo>
                  <a:lnTo>
                    <a:pt x="101983" y="216"/>
                  </a:lnTo>
                  <a:lnTo>
                    <a:pt x="103972" y="1418"/>
                  </a:lnTo>
                  <a:lnTo>
                    <a:pt x="103181" y="3277"/>
                  </a:lnTo>
                  <a:lnTo>
                    <a:pt x="100538" y="5575"/>
                  </a:lnTo>
                  <a:lnTo>
                    <a:pt x="60146" y="12389"/>
                  </a:lnTo>
                  <a:lnTo>
                    <a:pt x="0" y="292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SMARTInkShape-120"/>
            <p:cNvSpPr/>
            <p:nvPr/>
          </p:nvSpPr>
          <p:spPr>
            <a:xfrm>
              <a:off x="1438275" y="4010025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209550" y="0"/>
                  </a:moveTo>
                  <a:lnTo>
                    <a:pt x="190722" y="2822"/>
                  </a:lnTo>
                  <a:lnTo>
                    <a:pt x="153524" y="7539"/>
                  </a:lnTo>
                  <a:lnTo>
                    <a:pt x="110753" y="11759"/>
                  </a:lnTo>
                  <a:lnTo>
                    <a:pt x="67856" y="1761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SMARTInkShape-121"/>
            <p:cNvSpPr/>
            <p:nvPr/>
          </p:nvSpPr>
          <p:spPr>
            <a:xfrm>
              <a:off x="1476547" y="3705483"/>
              <a:ext cx="276054" cy="618240"/>
            </a:xfrm>
            <a:custGeom>
              <a:avLst/>
              <a:gdLst/>
              <a:ahLst/>
              <a:cxnLst/>
              <a:rect l="0" t="0" r="0" b="0"/>
              <a:pathLst>
                <a:path w="276054" h="618240">
                  <a:moveTo>
                    <a:pt x="18878" y="114042"/>
                  </a:moveTo>
                  <a:lnTo>
                    <a:pt x="18878" y="158871"/>
                  </a:lnTo>
                  <a:lnTo>
                    <a:pt x="18878" y="190764"/>
                  </a:lnTo>
                  <a:lnTo>
                    <a:pt x="19936" y="227515"/>
                  </a:lnTo>
                  <a:lnTo>
                    <a:pt x="23934" y="261488"/>
                  </a:lnTo>
                  <a:lnTo>
                    <a:pt x="26417" y="297049"/>
                  </a:lnTo>
                  <a:lnTo>
                    <a:pt x="28579" y="332962"/>
                  </a:lnTo>
                  <a:lnTo>
                    <a:pt x="33067" y="366562"/>
                  </a:lnTo>
                  <a:lnTo>
                    <a:pt x="38590" y="401956"/>
                  </a:lnTo>
                  <a:lnTo>
                    <a:pt x="43514" y="437795"/>
                  </a:lnTo>
                  <a:lnTo>
                    <a:pt x="45702" y="471363"/>
                  </a:lnTo>
                  <a:lnTo>
                    <a:pt x="51991" y="514955"/>
                  </a:lnTo>
                  <a:lnTo>
                    <a:pt x="60557" y="554682"/>
                  </a:lnTo>
                  <a:lnTo>
                    <a:pt x="64741" y="593264"/>
                  </a:lnTo>
                  <a:lnTo>
                    <a:pt x="66155" y="618239"/>
                  </a:lnTo>
                  <a:lnTo>
                    <a:pt x="66348" y="614708"/>
                  </a:lnTo>
                  <a:lnTo>
                    <a:pt x="61401" y="580593"/>
                  </a:lnTo>
                  <a:lnTo>
                    <a:pt x="53232" y="540381"/>
                  </a:lnTo>
                  <a:lnTo>
                    <a:pt x="47199" y="508843"/>
                  </a:lnTo>
                  <a:lnTo>
                    <a:pt x="42048" y="473659"/>
                  </a:lnTo>
                  <a:lnTo>
                    <a:pt x="39759" y="436855"/>
                  </a:lnTo>
                  <a:lnTo>
                    <a:pt x="33097" y="399331"/>
                  </a:lnTo>
                  <a:lnTo>
                    <a:pt x="24140" y="361487"/>
                  </a:lnTo>
                  <a:lnTo>
                    <a:pt x="16630" y="323501"/>
                  </a:lnTo>
                  <a:lnTo>
                    <a:pt x="9765" y="285452"/>
                  </a:lnTo>
                  <a:lnTo>
                    <a:pt x="4244" y="247374"/>
                  </a:lnTo>
                  <a:lnTo>
                    <a:pt x="1791" y="209284"/>
                  </a:lnTo>
                  <a:lnTo>
                    <a:pt x="410" y="162253"/>
                  </a:lnTo>
                  <a:lnTo>
                    <a:pt x="0" y="121506"/>
                  </a:lnTo>
                  <a:lnTo>
                    <a:pt x="2727" y="89843"/>
                  </a:lnTo>
                  <a:lnTo>
                    <a:pt x="10212" y="44783"/>
                  </a:lnTo>
                  <a:lnTo>
                    <a:pt x="22223" y="6170"/>
                  </a:lnTo>
                  <a:lnTo>
                    <a:pt x="26399" y="1910"/>
                  </a:lnTo>
                  <a:lnTo>
                    <a:pt x="31301" y="129"/>
                  </a:lnTo>
                  <a:lnTo>
                    <a:pt x="36685" y="0"/>
                  </a:lnTo>
                  <a:lnTo>
                    <a:pt x="51134" y="11145"/>
                  </a:lnTo>
                  <a:lnTo>
                    <a:pt x="71474" y="38399"/>
                  </a:lnTo>
                  <a:lnTo>
                    <a:pt x="87828" y="81108"/>
                  </a:lnTo>
                  <a:lnTo>
                    <a:pt x="103043" y="117807"/>
                  </a:lnTo>
                  <a:lnTo>
                    <a:pt x="120956" y="160548"/>
                  </a:lnTo>
                  <a:lnTo>
                    <a:pt x="133391" y="193978"/>
                  </a:lnTo>
                  <a:lnTo>
                    <a:pt x="145973" y="228944"/>
                  </a:lnTo>
                  <a:lnTo>
                    <a:pt x="158620" y="262124"/>
                  </a:lnTo>
                  <a:lnTo>
                    <a:pt x="171297" y="294509"/>
                  </a:lnTo>
                  <a:lnTo>
                    <a:pt x="183986" y="326541"/>
                  </a:lnTo>
                  <a:lnTo>
                    <a:pt x="196682" y="358417"/>
                  </a:lnTo>
                  <a:lnTo>
                    <a:pt x="209380" y="390222"/>
                  </a:lnTo>
                  <a:lnTo>
                    <a:pt x="225606" y="432235"/>
                  </a:lnTo>
                  <a:lnTo>
                    <a:pt x="245627" y="474874"/>
                  </a:lnTo>
                  <a:lnTo>
                    <a:pt x="276053" y="5140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SMARTInkShape-Group12"/>
          <p:cNvGrpSpPr/>
          <p:nvPr/>
        </p:nvGrpSpPr>
        <p:grpSpPr>
          <a:xfrm>
            <a:off x="6667500" y="4095750"/>
            <a:ext cx="3205720" cy="514912"/>
            <a:chOff x="6667500" y="4095750"/>
            <a:chExt cx="3205720" cy="514912"/>
          </a:xfrm>
        </p:grpSpPr>
        <p:sp>
          <p:nvSpPr>
            <p:cNvPr id="51" name="SMARTInkShape-122"/>
            <p:cNvSpPr/>
            <p:nvPr/>
          </p:nvSpPr>
          <p:spPr>
            <a:xfrm>
              <a:off x="9792786" y="4191000"/>
              <a:ext cx="80434" cy="219076"/>
            </a:xfrm>
            <a:custGeom>
              <a:avLst/>
              <a:gdLst/>
              <a:ahLst/>
              <a:cxnLst/>
              <a:rect l="0" t="0" r="0" b="0"/>
              <a:pathLst>
                <a:path w="80434" h="219076">
                  <a:moveTo>
                    <a:pt x="56064" y="0"/>
                  </a:moveTo>
                  <a:lnTo>
                    <a:pt x="23571" y="1058"/>
                  </a:lnTo>
                  <a:lnTo>
                    <a:pt x="11284" y="5056"/>
                  </a:lnTo>
                  <a:lnTo>
                    <a:pt x="7162" y="7604"/>
                  </a:lnTo>
                  <a:lnTo>
                    <a:pt x="2579" y="13257"/>
                  </a:lnTo>
                  <a:lnTo>
                    <a:pt x="0" y="27447"/>
                  </a:lnTo>
                  <a:lnTo>
                    <a:pt x="4293" y="45056"/>
                  </a:lnTo>
                  <a:lnTo>
                    <a:pt x="38977" y="89463"/>
                  </a:lnTo>
                  <a:lnTo>
                    <a:pt x="70446" y="132207"/>
                  </a:lnTo>
                  <a:lnTo>
                    <a:pt x="80433" y="156530"/>
                  </a:lnTo>
                  <a:lnTo>
                    <a:pt x="78337" y="182199"/>
                  </a:lnTo>
                  <a:lnTo>
                    <a:pt x="71012" y="199800"/>
                  </a:lnTo>
                  <a:lnTo>
                    <a:pt x="56064" y="219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SMARTInkShape-123"/>
            <p:cNvSpPr/>
            <p:nvPr/>
          </p:nvSpPr>
          <p:spPr>
            <a:xfrm>
              <a:off x="9602948" y="4210824"/>
              <a:ext cx="198278" cy="180202"/>
            </a:xfrm>
            <a:custGeom>
              <a:avLst/>
              <a:gdLst/>
              <a:ahLst/>
              <a:cxnLst/>
              <a:rect l="0" t="0" r="0" b="0"/>
              <a:pathLst>
                <a:path w="198278" h="180202">
                  <a:moveTo>
                    <a:pt x="17302" y="151626"/>
                  </a:moveTo>
                  <a:lnTo>
                    <a:pt x="22359" y="156682"/>
                  </a:lnTo>
                  <a:lnTo>
                    <a:pt x="24842" y="161987"/>
                  </a:lnTo>
                  <a:lnTo>
                    <a:pt x="25503" y="164883"/>
                  </a:lnTo>
                  <a:lnTo>
                    <a:pt x="24886" y="165756"/>
                  </a:lnTo>
                  <a:lnTo>
                    <a:pt x="23416" y="165279"/>
                  </a:lnTo>
                  <a:lnTo>
                    <a:pt x="21378" y="163903"/>
                  </a:lnTo>
                  <a:lnTo>
                    <a:pt x="20020" y="161927"/>
                  </a:lnTo>
                  <a:lnTo>
                    <a:pt x="7100" y="118416"/>
                  </a:lnTo>
                  <a:lnTo>
                    <a:pt x="0" y="76392"/>
                  </a:lnTo>
                  <a:lnTo>
                    <a:pt x="4673" y="56805"/>
                  </a:lnTo>
                  <a:lnTo>
                    <a:pt x="19864" y="23418"/>
                  </a:lnTo>
                  <a:lnTo>
                    <a:pt x="32200" y="12447"/>
                  </a:lnTo>
                  <a:lnTo>
                    <a:pt x="47206" y="5102"/>
                  </a:lnTo>
                  <a:lnTo>
                    <a:pt x="75502" y="0"/>
                  </a:lnTo>
                  <a:lnTo>
                    <a:pt x="79385" y="1858"/>
                  </a:lnTo>
                  <a:lnTo>
                    <a:pt x="86523" y="9568"/>
                  </a:lnTo>
                  <a:lnTo>
                    <a:pt x="90401" y="17228"/>
                  </a:lnTo>
                  <a:lnTo>
                    <a:pt x="91434" y="20752"/>
                  </a:lnTo>
                  <a:lnTo>
                    <a:pt x="91066" y="24160"/>
                  </a:lnTo>
                  <a:lnTo>
                    <a:pt x="76946" y="57184"/>
                  </a:lnTo>
                  <a:lnTo>
                    <a:pt x="76619" y="69435"/>
                  </a:lnTo>
                  <a:lnTo>
                    <a:pt x="83444" y="89291"/>
                  </a:lnTo>
                  <a:lnTo>
                    <a:pt x="99458" y="113754"/>
                  </a:lnTo>
                  <a:lnTo>
                    <a:pt x="145687" y="154542"/>
                  </a:lnTo>
                  <a:lnTo>
                    <a:pt x="198277" y="1802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SMARTInkShape-124"/>
            <p:cNvSpPr/>
            <p:nvPr/>
          </p:nvSpPr>
          <p:spPr>
            <a:xfrm>
              <a:off x="9477375" y="431482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57150" y="0"/>
                  </a:moveTo>
                  <a:lnTo>
                    <a:pt x="21503" y="0"/>
                  </a:lnTo>
                  <a:lnTo>
                    <a:pt x="17510" y="105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SMARTInkShape-125"/>
            <p:cNvSpPr/>
            <p:nvPr/>
          </p:nvSpPr>
          <p:spPr>
            <a:xfrm>
              <a:off x="9460701" y="4229100"/>
              <a:ext cx="92875" cy="180976"/>
            </a:xfrm>
            <a:custGeom>
              <a:avLst/>
              <a:gdLst/>
              <a:ahLst/>
              <a:cxnLst/>
              <a:rect l="0" t="0" r="0" b="0"/>
              <a:pathLst>
                <a:path w="92875" h="180976">
                  <a:moveTo>
                    <a:pt x="54774" y="0"/>
                  </a:moveTo>
                  <a:lnTo>
                    <a:pt x="46111" y="7604"/>
                  </a:lnTo>
                  <a:lnTo>
                    <a:pt x="19127" y="27447"/>
                  </a:lnTo>
                  <a:lnTo>
                    <a:pt x="5641" y="45056"/>
                  </a:lnTo>
                  <a:lnTo>
                    <a:pt x="0" y="68736"/>
                  </a:lnTo>
                  <a:lnTo>
                    <a:pt x="4324" y="86641"/>
                  </a:lnTo>
                  <a:lnTo>
                    <a:pt x="19291" y="113893"/>
                  </a:lnTo>
                  <a:lnTo>
                    <a:pt x="65366" y="157669"/>
                  </a:lnTo>
                  <a:lnTo>
                    <a:pt x="92874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SMARTInkShape-126"/>
            <p:cNvSpPr/>
            <p:nvPr/>
          </p:nvSpPr>
          <p:spPr>
            <a:xfrm>
              <a:off x="9183424" y="4292958"/>
              <a:ext cx="227277" cy="106415"/>
            </a:xfrm>
            <a:custGeom>
              <a:avLst/>
              <a:gdLst/>
              <a:ahLst/>
              <a:cxnLst/>
              <a:rect l="0" t="0" r="0" b="0"/>
              <a:pathLst>
                <a:path w="227277" h="106415">
                  <a:moveTo>
                    <a:pt x="8201" y="40917"/>
                  </a:moveTo>
                  <a:lnTo>
                    <a:pt x="0" y="40917"/>
                  </a:lnTo>
                  <a:lnTo>
                    <a:pt x="6389" y="51278"/>
                  </a:lnTo>
                  <a:lnTo>
                    <a:pt x="21352" y="94175"/>
                  </a:lnTo>
                  <a:lnTo>
                    <a:pt x="27452" y="101628"/>
                  </a:lnTo>
                  <a:lnTo>
                    <a:pt x="34934" y="106414"/>
                  </a:lnTo>
                  <a:lnTo>
                    <a:pt x="36615" y="67716"/>
                  </a:lnTo>
                  <a:lnTo>
                    <a:pt x="44294" y="24456"/>
                  </a:lnTo>
                  <a:lnTo>
                    <a:pt x="46467" y="11376"/>
                  </a:lnTo>
                  <a:lnTo>
                    <a:pt x="50961" y="2034"/>
                  </a:lnTo>
                  <a:lnTo>
                    <a:pt x="53642" y="179"/>
                  </a:lnTo>
                  <a:lnTo>
                    <a:pt x="56486" y="0"/>
                  </a:lnTo>
                  <a:lnTo>
                    <a:pt x="59441" y="939"/>
                  </a:lnTo>
                  <a:lnTo>
                    <a:pt x="73713" y="12373"/>
                  </a:lnTo>
                  <a:lnTo>
                    <a:pt x="119757" y="58667"/>
                  </a:lnTo>
                  <a:lnTo>
                    <a:pt x="123847" y="62275"/>
                  </a:lnTo>
                  <a:lnTo>
                    <a:pt x="127632" y="63623"/>
                  </a:lnTo>
                  <a:lnTo>
                    <a:pt x="131213" y="63463"/>
                  </a:lnTo>
                  <a:lnTo>
                    <a:pt x="134659" y="62297"/>
                  </a:lnTo>
                  <a:lnTo>
                    <a:pt x="136957" y="59404"/>
                  </a:lnTo>
                  <a:lnTo>
                    <a:pt x="148821" y="21462"/>
                  </a:lnTo>
                  <a:lnTo>
                    <a:pt x="149572" y="15247"/>
                  </a:lnTo>
                  <a:lnTo>
                    <a:pt x="151133" y="11104"/>
                  </a:lnTo>
                  <a:lnTo>
                    <a:pt x="153230" y="8341"/>
                  </a:lnTo>
                  <a:lnTo>
                    <a:pt x="155687" y="6500"/>
                  </a:lnTo>
                  <a:lnTo>
                    <a:pt x="159441" y="7389"/>
                  </a:lnTo>
                  <a:lnTo>
                    <a:pt x="169258" y="14021"/>
                  </a:lnTo>
                  <a:lnTo>
                    <a:pt x="186685" y="34712"/>
                  </a:lnTo>
                  <a:lnTo>
                    <a:pt x="210903" y="78721"/>
                  </a:lnTo>
                  <a:lnTo>
                    <a:pt x="227276" y="98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SMARTInkShape-127"/>
            <p:cNvSpPr/>
            <p:nvPr/>
          </p:nvSpPr>
          <p:spPr>
            <a:xfrm>
              <a:off x="9039929" y="4295775"/>
              <a:ext cx="101492" cy="124578"/>
            </a:xfrm>
            <a:custGeom>
              <a:avLst/>
              <a:gdLst/>
              <a:ahLst/>
              <a:cxnLst/>
              <a:rect l="0" t="0" r="0" b="0"/>
              <a:pathLst>
                <a:path w="101492" h="124578">
                  <a:moveTo>
                    <a:pt x="56446" y="19050"/>
                  </a:moveTo>
                  <a:lnTo>
                    <a:pt x="51389" y="19050"/>
                  </a:lnTo>
                  <a:lnTo>
                    <a:pt x="20799" y="32307"/>
                  </a:lnTo>
                  <a:lnTo>
                    <a:pt x="11322" y="41170"/>
                  </a:lnTo>
                  <a:lnTo>
                    <a:pt x="4641" y="51106"/>
                  </a:lnTo>
                  <a:lnTo>
                    <a:pt x="880" y="62650"/>
                  </a:lnTo>
                  <a:lnTo>
                    <a:pt x="0" y="69472"/>
                  </a:lnTo>
                  <a:lnTo>
                    <a:pt x="5253" y="78854"/>
                  </a:lnTo>
                  <a:lnTo>
                    <a:pt x="22934" y="96037"/>
                  </a:lnTo>
                  <a:lnTo>
                    <a:pt x="57352" y="120805"/>
                  </a:lnTo>
                  <a:lnTo>
                    <a:pt x="65517" y="123928"/>
                  </a:lnTo>
                  <a:lnTo>
                    <a:pt x="80233" y="124577"/>
                  </a:lnTo>
                  <a:lnTo>
                    <a:pt x="91007" y="121337"/>
                  </a:lnTo>
                  <a:lnTo>
                    <a:pt x="95361" y="118991"/>
                  </a:lnTo>
                  <a:lnTo>
                    <a:pt x="98265" y="114252"/>
                  </a:lnTo>
                  <a:lnTo>
                    <a:pt x="101491" y="100521"/>
                  </a:lnTo>
                  <a:lnTo>
                    <a:pt x="93194" y="69883"/>
                  </a:lnTo>
                  <a:lnTo>
                    <a:pt x="82386" y="44107"/>
                  </a:lnTo>
                  <a:lnTo>
                    <a:pt x="3739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SMARTInkShape-128"/>
            <p:cNvSpPr/>
            <p:nvPr/>
          </p:nvSpPr>
          <p:spPr>
            <a:xfrm>
              <a:off x="8858250" y="4248150"/>
              <a:ext cx="118460" cy="188091"/>
            </a:xfrm>
            <a:custGeom>
              <a:avLst/>
              <a:gdLst/>
              <a:ahLst/>
              <a:cxnLst/>
              <a:rect l="0" t="0" r="0" b="0"/>
              <a:pathLst>
                <a:path w="118460" h="188091">
                  <a:moveTo>
                    <a:pt x="85725" y="123825"/>
                  </a:moveTo>
                  <a:lnTo>
                    <a:pt x="92271" y="139034"/>
                  </a:lnTo>
                  <a:lnTo>
                    <a:pt x="103815" y="185078"/>
                  </a:lnTo>
                  <a:lnTo>
                    <a:pt x="104349" y="188090"/>
                  </a:lnTo>
                  <a:lnTo>
                    <a:pt x="103432" y="187835"/>
                  </a:lnTo>
                  <a:lnTo>
                    <a:pt x="99592" y="184729"/>
                  </a:lnTo>
                  <a:lnTo>
                    <a:pt x="91480" y="171974"/>
                  </a:lnTo>
                  <a:lnTo>
                    <a:pt x="84745" y="155248"/>
                  </a:lnTo>
                  <a:lnTo>
                    <a:pt x="72970" y="138662"/>
                  </a:lnTo>
                  <a:lnTo>
                    <a:pt x="60682" y="93904"/>
                  </a:lnTo>
                  <a:lnTo>
                    <a:pt x="59255" y="66276"/>
                  </a:lnTo>
                  <a:lnTo>
                    <a:pt x="70545" y="24054"/>
                  </a:lnTo>
                  <a:lnTo>
                    <a:pt x="79332" y="13160"/>
                  </a:lnTo>
                  <a:lnTo>
                    <a:pt x="89233" y="5849"/>
                  </a:lnTo>
                  <a:lnTo>
                    <a:pt x="100758" y="1733"/>
                  </a:lnTo>
                  <a:lnTo>
                    <a:pt x="118459" y="152"/>
                  </a:lnTo>
                  <a:lnTo>
                    <a:pt x="74752" y="6"/>
                  </a:lnTo>
                  <a:lnTo>
                    <a:pt x="31206" y="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SMARTInkShape-129"/>
            <p:cNvSpPr/>
            <p:nvPr/>
          </p:nvSpPr>
          <p:spPr>
            <a:xfrm>
              <a:off x="8765411" y="4276725"/>
              <a:ext cx="79654" cy="171451"/>
            </a:xfrm>
            <a:custGeom>
              <a:avLst/>
              <a:gdLst/>
              <a:ahLst/>
              <a:cxnLst/>
              <a:rect l="0" t="0" r="0" b="0"/>
              <a:pathLst>
                <a:path w="79654" h="171451">
                  <a:moveTo>
                    <a:pt x="64264" y="0"/>
                  </a:moveTo>
                  <a:lnTo>
                    <a:pt x="64264" y="8201"/>
                  </a:lnTo>
                  <a:lnTo>
                    <a:pt x="37749" y="1208"/>
                  </a:lnTo>
                  <a:lnTo>
                    <a:pt x="19484" y="5414"/>
                  </a:lnTo>
                  <a:lnTo>
                    <a:pt x="5723" y="13364"/>
                  </a:lnTo>
                  <a:lnTo>
                    <a:pt x="1204" y="19345"/>
                  </a:lnTo>
                  <a:lnTo>
                    <a:pt x="0" y="22421"/>
                  </a:lnTo>
                  <a:lnTo>
                    <a:pt x="1483" y="31485"/>
                  </a:lnTo>
                  <a:lnTo>
                    <a:pt x="3359" y="36865"/>
                  </a:lnTo>
                  <a:lnTo>
                    <a:pt x="46961" y="81084"/>
                  </a:lnTo>
                  <a:lnTo>
                    <a:pt x="75077" y="123410"/>
                  </a:lnTo>
                  <a:lnTo>
                    <a:pt x="79653" y="138104"/>
                  </a:lnTo>
                  <a:lnTo>
                    <a:pt x="78757" y="143928"/>
                  </a:lnTo>
                  <a:lnTo>
                    <a:pt x="76042" y="148868"/>
                  </a:lnTo>
                  <a:lnTo>
                    <a:pt x="67382" y="157180"/>
                  </a:lnTo>
                  <a:lnTo>
                    <a:pt x="51665" y="166751"/>
                  </a:lnTo>
                  <a:lnTo>
                    <a:pt x="26164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SMARTInkShape-130"/>
            <p:cNvSpPr/>
            <p:nvPr/>
          </p:nvSpPr>
          <p:spPr>
            <a:xfrm>
              <a:off x="8610600" y="4295775"/>
              <a:ext cx="140223" cy="141609"/>
            </a:xfrm>
            <a:custGeom>
              <a:avLst/>
              <a:gdLst/>
              <a:ahLst/>
              <a:cxnLst/>
              <a:rect l="0" t="0" r="0" b="0"/>
              <a:pathLst>
                <a:path w="140223" h="141609">
                  <a:moveTo>
                    <a:pt x="0" y="9525"/>
                  </a:moveTo>
                  <a:lnTo>
                    <a:pt x="1059" y="19246"/>
                  </a:lnTo>
                  <a:lnTo>
                    <a:pt x="13257" y="53374"/>
                  </a:lnTo>
                  <a:lnTo>
                    <a:pt x="46549" y="96007"/>
                  </a:lnTo>
                  <a:lnTo>
                    <a:pt x="61963" y="113578"/>
                  </a:lnTo>
                  <a:lnTo>
                    <a:pt x="97886" y="136461"/>
                  </a:lnTo>
                  <a:lnTo>
                    <a:pt x="115081" y="140974"/>
                  </a:lnTo>
                  <a:lnTo>
                    <a:pt x="121171" y="141608"/>
                  </a:lnTo>
                  <a:lnTo>
                    <a:pt x="126288" y="139914"/>
                  </a:lnTo>
                  <a:lnTo>
                    <a:pt x="134798" y="132386"/>
                  </a:lnTo>
                  <a:lnTo>
                    <a:pt x="139286" y="116341"/>
                  </a:lnTo>
                  <a:lnTo>
                    <a:pt x="140222" y="96157"/>
                  </a:lnTo>
                  <a:lnTo>
                    <a:pt x="134465" y="5280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SMARTInkShape-131"/>
            <p:cNvSpPr/>
            <p:nvPr/>
          </p:nvSpPr>
          <p:spPr>
            <a:xfrm>
              <a:off x="8308128" y="4095750"/>
              <a:ext cx="226273" cy="381001"/>
            </a:xfrm>
            <a:custGeom>
              <a:avLst/>
              <a:gdLst/>
              <a:ahLst/>
              <a:cxnLst/>
              <a:rect l="0" t="0" r="0" b="0"/>
              <a:pathLst>
                <a:path w="226273" h="381001">
                  <a:moveTo>
                    <a:pt x="197697" y="0"/>
                  </a:moveTo>
                  <a:lnTo>
                    <a:pt x="192641" y="0"/>
                  </a:lnTo>
                  <a:lnTo>
                    <a:pt x="187336" y="2822"/>
                  </a:lnTo>
                  <a:lnTo>
                    <a:pt x="184440" y="5056"/>
                  </a:lnTo>
                  <a:lnTo>
                    <a:pt x="175577" y="7539"/>
                  </a:lnTo>
                  <a:lnTo>
                    <a:pt x="170251" y="8201"/>
                  </a:lnTo>
                  <a:lnTo>
                    <a:pt x="158688" y="14581"/>
                  </a:lnTo>
                  <a:lnTo>
                    <a:pt x="113577" y="41941"/>
                  </a:lnTo>
                  <a:lnTo>
                    <a:pt x="69615" y="73113"/>
                  </a:lnTo>
                  <a:lnTo>
                    <a:pt x="43593" y="99501"/>
                  </a:lnTo>
                  <a:lnTo>
                    <a:pt x="13759" y="146228"/>
                  </a:lnTo>
                  <a:lnTo>
                    <a:pt x="5527" y="163415"/>
                  </a:lnTo>
                  <a:lnTo>
                    <a:pt x="0" y="201054"/>
                  </a:lnTo>
                  <a:lnTo>
                    <a:pt x="8474" y="245721"/>
                  </a:lnTo>
                  <a:lnTo>
                    <a:pt x="24391" y="277300"/>
                  </a:lnTo>
                  <a:lnTo>
                    <a:pt x="49791" y="306933"/>
                  </a:lnTo>
                  <a:lnTo>
                    <a:pt x="93514" y="339588"/>
                  </a:lnTo>
                  <a:lnTo>
                    <a:pt x="140625" y="361096"/>
                  </a:lnTo>
                  <a:lnTo>
                    <a:pt x="188183" y="376654"/>
                  </a:lnTo>
                  <a:lnTo>
                    <a:pt x="226272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SMARTInkShape-132"/>
            <p:cNvSpPr/>
            <p:nvPr/>
          </p:nvSpPr>
          <p:spPr>
            <a:xfrm>
              <a:off x="7934325" y="4286250"/>
              <a:ext cx="180976" cy="228601"/>
            </a:xfrm>
            <a:custGeom>
              <a:avLst/>
              <a:gdLst/>
              <a:ahLst/>
              <a:cxnLst/>
              <a:rect l="0" t="0" r="0" b="0"/>
              <a:pathLst>
                <a:path w="180976" h="228601">
                  <a:moveTo>
                    <a:pt x="0" y="0"/>
                  </a:moveTo>
                  <a:lnTo>
                    <a:pt x="0" y="28655"/>
                  </a:lnTo>
                  <a:lnTo>
                    <a:pt x="5645" y="39546"/>
                  </a:lnTo>
                  <a:lnTo>
                    <a:pt x="26515" y="63786"/>
                  </a:lnTo>
                  <a:lnTo>
                    <a:pt x="33551" y="66865"/>
                  </a:lnTo>
                  <a:lnTo>
                    <a:pt x="49837" y="67465"/>
                  </a:lnTo>
                  <a:lnTo>
                    <a:pt x="71799" y="61853"/>
                  </a:lnTo>
                  <a:lnTo>
                    <a:pt x="82358" y="53596"/>
                  </a:lnTo>
                  <a:lnTo>
                    <a:pt x="106645" y="19445"/>
                  </a:lnTo>
                  <a:lnTo>
                    <a:pt x="114001" y="820"/>
                  </a:lnTo>
                  <a:lnTo>
                    <a:pt x="127531" y="39845"/>
                  </a:lnTo>
                  <a:lnTo>
                    <a:pt x="135406" y="85954"/>
                  </a:lnTo>
                  <a:lnTo>
                    <a:pt x="149496" y="133380"/>
                  </a:lnTo>
                  <a:lnTo>
                    <a:pt x="160079" y="175923"/>
                  </a:lnTo>
                  <a:lnTo>
                    <a:pt x="180975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SMARTInkShape-133"/>
            <p:cNvSpPr/>
            <p:nvPr/>
          </p:nvSpPr>
          <p:spPr>
            <a:xfrm>
              <a:off x="7820025" y="4271242"/>
              <a:ext cx="66130" cy="193284"/>
            </a:xfrm>
            <a:custGeom>
              <a:avLst/>
              <a:gdLst/>
              <a:ahLst/>
              <a:cxnLst/>
              <a:rect l="0" t="0" r="0" b="0"/>
              <a:pathLst>
                <a:path w="66130" h="193284">
                  <a:moveTo>
                    <a:pt x="28575" y="72158"/>
                  </a:moveTo>
                  <a:lnTo>
                    <a:pt x="33632" y="77214"/>
                  </a:lnTo>
                  <a:lnTo>
                    <a:pt x="36114" y="85341"/>
                  </a:lnTo>
                  <a:lnTo>
                    <a:pt x="45443" y="122577"/>
                  </a:lnTo>
                  <a:lnTo>
                    <a:pt x="57347" y="162942"/>
                  </a:lnTo>
                  <a:lnTo>
                    <a:pt x="66129" y="193283"/>
                  </a:lnTo>
                  <a:lnTo>
                    <a:pt x="53370" y="169231"/>
                  </a:lnTo>
                  <a:lnTo>
                    <a:pt x="40097" y="129707"/>
                  </a:lnTo>
                  <a:lnTo>
                    <a:pt x="26227" y="93561"/>
                  </a:lnTo>
                  <a:lnTo>
                    <a:pt x="20467" y="46243"/>
                  </a:lnTo>
                  <a:lnTo>
                    <a:pt x="19996" y="35831"/>
                  </a:lnTo>
                  <a:lnTo>
                    <a:pt x="25114" y="18618"/>
                  </a:lnTo>
                  <a:lnTo>
                    <a:pt x="33387" y="6029"/>
                  </a:lnTo>
                  <a:lnTo>
                    <a:pt x="40591" y="434"/>
                  </a:lnTo>
                  <a:lnTo>
                    <a:pt x="43994" y="0"/>
                  </a:lnTo>
                  <a:lnTo>
                    <a:pt x="50598" y="2341"/>
                  </a:lnTo>
                  <a:lnTo>
                    <a:pt x="60265" y="14665"/>
                  </a:lnTo>
                  <a:lnTo>
                    <a:pt x="61344" y="20071"/>
                  </a:lnTo>
                  <a:lnTo>
                    <a:pt x="59720" y="31722"/>
                  </a:lnTo>
                  <a:lnTo>
                    <a:pt x="47799" y="50182"/>
                  </a:lnTo>
                  <a:lnTo>
                    <a:pt x="25805" y="64000"/>
                  </a:lnTo>
                  <a:lnTo>
                    <a:pt x="0" y="721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SMARTInkShape-134"/>
            <p:cNvSpPr/>
            <p:nvPr/>
          </p:nvSpPr>
          <p:spPr>
            <a:xfrm>
              <a:off x="7712534" y="4258739"/>
              <a:ext cx="59055" cy="206022"/>
            </a:xfrm>
            <a:custGeom>
              <a:avLst/>
              <a:gdLst/>
              <a:ahLst/>
              <a:cxnLst/>
              <a:rect l="0" t="0" r="0" b="0"/>
              <a:pathLst>
                <a:path w="59055" h="206022">
                  <a:moveTo>
                    <a:pt x="2716" y="113236"/>
                  </a:moveTo>
                  <a:lnTo>
                    <a:pt x="16866" y="129503"/>
                  </a:lnTo>
                  <a:lnTo>
                    <a:pt x="42977" y="172899"/>
                  </a:lnTo>
                  <a:lnTo>
                    <a:pt x="48887" y="196008"/>
                  </a:lnTo>
                  <a:lnTo>
                    <a:pt x="50054" y="206021"/>
                  </a:lnTo>
                  <a:lnTo>
                    <a:pt x="50150" y="205785"/>
                  </a:lnTo>
                  <a:lnTo>
                    <a:pt x="50256" y="202699"/>
                  </a:lnTo>
                  <a:lnTo>
                    <a:pt x="23819" y="162661"/>
                  </a:lnTo>
                  <a:lnTo>
                    <a:pt x="10615" y="122706"/>
                  </a:lnTo>
                  <a:lnTo>
                    <a:pt x="0" y="82411"/>
                  </a:lnTo>
                  <a:lnTo>
                    <a:pt x="1082" y="40590"/>
                  </a:lnTo>
                  <a:lnTo>
                    <a:pt x="1990" y="28738"/>
                  </a:lnTo>
                  <a:lnTo>
                    <a:pt x="8038" y="17120"/>
                  </a:lnTo>
                  <a:lnTo>
                    <a:pt x="12614" y="11059"/>
                  </a:lnTo>
                  <a:lnTo>
                    <a:pt x="26165" y="4324"/>
                  </a:lnTo>
                  <a:lnTo>
                    <a:pt x="50622" y="0"/>
                  </a:lnTo>
                  <a:lnTo>
                    <a:pt x="53704" y="704"/>
                  </a:lnTo>
                  <a:lnTo>
                    <a:pt x="55758" y="2232"/>
                  </a:lnTo>
                  <a:lnTo>
                    <a:pt x="57127" y="4308"/>
                  </a:lnTo>
                  <a:lnTo>
                    <a:pt x="59054" y="17343"/>
                  </a:lnTo>
                  <a:lnTo>
                    <a:pt x="54569" y="39668"/>
                  </a:lnTo>
                  <a:lnTo>
                    <a:pt x="41481" y="61334"/>
                  </a:lnTo>
                  <a:lnTo>
                    <a:pt x="12241" y="941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SMARTInkShape-135"/>
            <p:cNvSpPr/>
            <p:nvPr/>
          </p:nvSpPr>
          <p:spPr>
            <a:xfrm>
              <a:off x="7553325" y="439102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123825" y="0"/>
                  </a:moveTo>
                  <a:lnTo>
                    <a:pt x="83805" y="2822"/>
                  </a:lnTo>
                  <a:lnTo>
                    <a:pt x="42190" y="8201"/>
                  </a:lnTo>
                  <a:lnTo>
                    <a:pt x="16016" y="10322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SMARTInkShape-136"/>
            <p:cNvSpPr/>
            <p:nvPr/>
          </p:nvSpPr>
          <p:spPr>
            <a:xfrm>
              <a:off x="7572540" y="4279941"/>
              <a:ext cx="152236" cy="269039"/>
            </a:xfrm>
            <a:custGeom>
              <a:avLst/>
              <a:gdLst/>
              <a:ahLst/>
              <a:cxnLst/>
              <a:rect l="0" t="0" r="0" b="0"/>
              <a:pathLst>
                <a:path w="152236" h="269039">
                  <a:moveTo>
                    <a:pt x="9360" y="158709"/>
                  </a:moveTo>
                  <a:lnTo>
                    <a:pt x="16964" y="167372"/>
                  </a:lnTo>
                  <a:lnTo>
                    <a:pt x="25607" y="184676"/>
                  </a:lnTo>
                  <a:lnTo>
                    <a:pt x="38008" y="224555"/>
                  </a:lnTo>
                  <a:lnTo>
                    <a:pt x="47091" y="269038"/>
                  </a:lnTo>
                  <a:lnTo>
                    <a:pt x="47296" y="266658"/>
                  </a:lnTo>
                  <a:lnTo>
                    <a:pt x="37078" y="227174"/>
                  </a:lnTo>
                  <a:lnTo>
                    <a:pt x="28156" y="184992"/>
                  </a:lnTo>
                  <a:lnTo>
                    <a:pt x="18809" y="144625"/>
                  </a:lnTo>
                  <a:lnTo>
                    <a:pt x="6170" y="102540"/>
                  </a:lnTo>
                  <a:lnTo>
                    <a:pt x="1712" y="63162"/>
                  </a:lnTo>
                  <a:lnTo>
                    <a:pt x="206" y="19773"/>
                  </a:lnTo>
                  <a:lnTo>
                    <a:pt x="0" y="7707"/>
                  </a:lnTo>
                  <a:lnTo>
                    <a:pt x="1004" y="4066"/>
                  </a:lnTo>
                  <a:lnTo>
                    <a:pt x="2731" y="1638"/>
                  </a:lnTo>
                  <a:lnTo>
                    <a:pt x="4940" y="20"/>
                  </a:lnTo>
                  <a:lnTo>
                    <a:pt x="8531" y="0"/>
                  </a:lnTo>
                  <a:lnTo>
                    <a:pt x="18163" y="2800"/>
                  </a:lnTo>
                  <a:lnTo>
                    <a:pt x="29501" y="16038"/>
                  </a:lnTo>
                  <a:lnTo>
                    <a:pt x="59245" y="56940"/>
                  </a:lnTo>
                  <a:lnTo>
                    <a:pt x="83728" y="101955"/>
                  </a:lnTo>
                  <a:lnTo>
                    <a:pt x="106773" y="146414"/>
                  </a:lnTo>
                  <a:lnTo>
                    <a:pt x="135929" y="193472"/>
                  </a:lnTo>
                  <a:lnTo>
                    <a:pt x="152235" y="215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SMARTInkShape-137"/>
            <p:cNvSpPr/>
            <p:nvPr/>
          </p:nvSpPr>
          <p:spPr>
            <a:xfrm>
              <a:off x="7372350" y="4318289"/>
              <a:ext cx="171451" cy="215612"/>
            </a:xfrm>
            <a:custGeom>
              <a:avLst/>
              <a:gdLst/>
              <a:ahLst/>
              <a:cxnLst/>
              <a:rect l="0" t="0" r="0" b="0"/>
              <a:pathLst>
                <a:path w="171451" h="215612">
                  <a:moveTo>
                    <a:pt x="0" y="91786"/>
                  </a:moveTo>
                  <a:lnTo>
                    <a:pt x="7604" y="100449"/>
                  </a:lnTo>
                  <a:lnTo>
                    <a:pt x="31800" y="145975"/>
                  </a:lnTo>
                  <a:lnTo>
                    <a:pt x="36855" y="170145"/>
                  </a:lnTo>
                  <a:lnTo>
                    <a:pt x="37547" y="178823"/>
                  </a:lnTo>
                  <a:lnTo>
                    <a:pt x="36673" y="180502"/>
                  </a:lnTo>
                  <a:lnTo>
                    <a:pt x="35032" y="180564"/>
                  </a:lnTo>
                  <a:lnTo>
                    <a:pt x="32880" y="179546"/>
                  </a:lnTo>
                  <a:lnTo>
                    <a:pt x="12581" y="150625"/>
                  </a:lnTo>
                  <a:lnTo>
                    <a:pt x="4198" y="128623"/>
                  </a:lnTo>
                  <a:lnTo>
                    <a:pt x="1867" y="114861"/>
                  </a:lnTo>
                  <a:lnTo>
                    <a:pt x="3652" y="104511"/>
                  </a:lnTo>
                  <a:lnTo>
                    <a:pt x="5610" y="100269"/>
                  </a:lnTo>
                  <a:lnTo>
                    <a:pt x="13429" y="92734"/>
                  </a:lnTo>
                  <a:lnTo>
                    <a:pt x="32555" y="82542"/>
                  </a:lnTo>
                  <a:lnTo>
                    <a:pt x="74607" y="59877"/>
                  </a:lnTo>
                  <a:lnTo>
                    <a:pt x="88663" y="48230"/>
                  </a:lnTo>
                  <a:lnTo>
                    <a:pt x="92323" y="41383"/>
                  </a:lnTo>
                  <a:lnTo>
                    <a:pt x="94993" y="8714"/>
                  </a:lnTo>
                  <a:lnTo>
                    <a:pt x="94021" y="4654"/>
                  </a:lnTo>
                  <a:lnTo>
                    <a:pt x="92314" y="1948"/>
                  </a:lnTo>
                  <a:lnTo>
                    <a:pt x="90118" y="144"/>
                  </a:lnTo>
                  <a:lnTo>
                    <a:pt x="88654" y="0"/>
                  </a:lnTo>
                  <a:lnTo>
                    <a:pt x="87677" y="962"/>
                  </a:lnTo>
                  <a:lnTo>
                    <a:pt x="87026" y="2662"/>
                  </a:lnTo>
                  <a:lnTo>
                    <a:pt x="96258" y="49880"/>
                  </a:lnTo>
                  <a:lnTo>
                    <a:pt x="107896" y="87836"/>
                  </a:lnTo>
                  <a:lnTo>
                    <a:pt x="125735" y="129106"/>
                  </a:lnTo>
                  <a:lnTo>
                    <a:pt x="171450" y="2156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SMARTInkShape-138"/>
            <p:cNvSpPr/>
            <p:nvPr/>
          </p:nvSpPr>
          <p:spPr>
            <a:xfrm>
              <a:off x="7153275" y="4343400"/>
              <a:ext cx="187884" cy="228047"/>
            </a:xfrm>
            <a:custGeom>
              <a:avLst/>
              <a:gdLst/>
              <a:ahLst/>
              <a:cxnLst/>
              <a:rect l="0" t="0" r="0" b="0"/>
              <a:pathLst>
                <a:path w="187884" h="228047">
                  <a:moveTo>
                    <a:pt x="0" y="152400"/>
                  </a:moveTo>
                  <a:lnTo>
                    <a:pt x="5057" y="157456"/>
                  </a:lnTo>
                  <a:lnTo>
                    <a:pt x="7539" y="162761"/>
                  </a:lnTo>
                  <a:lnTo>
                    <a:pt x="9491" y="179500"/>
                  </a:lnTo>
                  <a:lnTo>
                    <a:pt x="14571" y="185594"/>
                  </a:lnTo>
                  <a:lnTo>
                    <a:pt x="19881" y="188320"/>
                  </a:lnTo>
                  <a:lnTo>
                    <a:pt x="22779" y="189047"/>
                  </a:lnTo>
                  <a:lnTo>
                    <a:pt x="24712" y="190589"/>
                  </a:lnTo>
                  <a:lnTo>
                    <a:pt x="35888" y="209741"/>
                  </a:lnTo>
                  <a:lnTo>
                    <a:pt x="36625" y="212853"/>
                  </a:lnTo>
                  <a:lnTo>
                    <a:pt x="47194" y="228046"/>
                  </a:lnTo>
                  <a:lnTo>
                    <a:pt x="47498" y="223379"/>
                  </a:lnTo>
                  <a:lnTo>
                    <a:pt x="44746" y="218166"/>
                  </a:lnTo>
                  <a:lnTo>
                    <a:pt x="34356" y="201139"/>
                  </a:lnTo>
                  <a:lnTo>
                    <a:pt x="22368" y="157571"/>
                  </a:lnTo>
                  <a:lnTo>
                    <a:pt x="21091" y="134177"/>
                  </a:lnTo>
                  <a:lnTo>
                    <a:pt x="24543" y="123840"/>
                  </a:lnTo>
                  <a:lnTo>
                    <a:pt x="26946" y="120660"/>
                  </a:lnTo>
                  <a:lnTo>
                    <a:pt x="32437" y="117126"/>
                  </a:lnTo>
                  <a:lnTo>
                    <a:pt x="41228" y="118378"/>
                  </a:lnTo>
                  <a:lnTo>
                    <a:pt x="81192" y="133708"/>
                  </a:lnTo>
                  <a:lnTo>
                    <a:pt x="93235" y="139859"/>
                  </a:lnTo>
                  <a:lnTo>
                    <a:pt x="132638" y="152431"/>
                  </a:lnTo>
                  <a:lnTo>
                    <a:pt x="166253" y="165106"/>
                  </a:lnTo>
                  <a:lnTo>
                    <a:pt x="172219" y="165104"/>
                  </a:lnTo>
                  <a:lnTo>
                    <a:pt x="177254" y="162986"/>
                  </a:lnTo>
                  <a:lnTo>
                    <a:pt x="181670" y="159457"/>
                  </a:lnTo>
                  <a:lnTo>
                    <a:pt x="186575" y="149892"/>
                  </a:lnTo>
                  <a:lnTo>
                    <a:pt x="187883" y="144378"/>
                  </a:lnTo>
                  <a:lnTo>
                    <a:pt x="184669" y="116391"/>
                  </a:lnTo>
                  <a:lnTo>
                    <a:pt x="161008" y="71125"/>
                  </a:lnTo>
                  <a:lnTo>
                    <a:pt x="135359" y="2769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SMARTInkShape-139"/>
            <p:cNvSpPr/>
            <p:nvPr/>
          </p:nvSpPr>
          <p:spPr>
            <a:xfrm>
              <a:off x="6877050" y="4219575"/>
              <a:ext cx="240036" cy="391087"/>
            </a:xfrm>
            <a:custGeom>
              <a:avLst/>
              <a:gdLst/>
              <a:ahLst/>
              <a:cxnLst/>
              <a:rect l="0" t="0" r="0" b="0"/>
              <a:pathLst>
                <a:path w="240036" h="391087">
                  <a:moveTo>
                    <a:pt x="0" y="28575"/>
                  </a:moveTo>
                  <a:lnTo>
                    <a:pt x="0" y="19053"/>
                  </a:lnTo>
                  <a:lnTo>
                    <a:pt x="1059" y="53223"/>
                  </a:lnTo>
                  <a:lnTo>
                    <a:pt x="13257" y="95987"/>
                  </a:lnTo>
                  <a:lnTo>
                    <a:pt x="31471" y="142972"/>
                  </a:lnTo>
                  <a:lnTo>
                    <a:pt x="54547" y="186051"/>
                  </a:lnTo>
                  <a:lnTo>
                    <a:pt x="79488" y="228779"/>
                  </a:lnTo>
                  <a:lnTo>
                    <a:pt x="98458" y="264519"/>
                  </a:lnTo>
                  <a:lnTo>
                    <a:pt x="118543" y="299803"/>
                  </a:lnTo>
                  <a:lnTo>
                    <a:pt x="157428" y="343705"/>
                  </a:lnTo>
                  <a:lnTo>
                    <a:pt x="193148" y="380270"/>
                  </a:lnTo>
                  <a:lnTo>
                    <a:pt x="201791" y="386863"/>
                  </a:lnTo>
                  <a:lnTo>
                    <a:pt x="209669" y="390201"/>
                  </a:lnTo>
                  <a:lnTo>
                    <a:pt x="224067" y="391086"/>
                  </a:lnTo>
                  <a:lnTo>
                    <a:pt x="229811" y="386666"/>
                  </a:lnTo>
                  <a:lnTo>
                    <a:pt x="239016" y="370465"/>
                  </a:lnTo>
                  <a:lnTo>
                    <a:pt x="240035" y="327432"/>
                  </a:lnTo>
                  <a:lnTo>
                    <a:pt x="238975" y="295456"/>
                  </a:lnTo>
                  <a:lnTo>
                    <a:pt x="235555" y="250526"/>
                  </a:lnTo>
                  <a:lnTo>
                    <a:pt x="225016" y="207580"/>
                  </a:lnTo>
                  <a:lnTo>
                    <a:pt x="211311" y="161342"/>
                  </a:lnTo>
                  <a:lnTo>
                    <a:pt x="197724" y="116949"/>
                  </a:lnTo>
                  <a:lnTo>
                    <a:pt x="183116" y="79807"/>
                  </a:lnTo>
                  <a:lnTo>
                    <a:pt x="163641" y="3881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SMARTInkShape-140"/>
            <p:cNvSpPr/>
            <p:nvPr/>
          </p:nvSpPr>
          <p:spPr>
            <a:xfrm>
              <a:off x="6667500" y="4457700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180975" y="0"/>
                  </a:moveTo>
                  <a:lnTo>
                    <a:pt x="175919" y="0"/>
                  </a:lnTo>
                  <a:lnTo>
                    <a:pt x="170614" y="2822"/>
                  </a:lnTo>
                  <a:lnTo>
                    <a:pt x="167718" y="5056"/>
                  </a:lnTo>
                  <a:lnTo>
                    <a:pt x="158855" y="7539"/>
                  </a:lnTo>
                  <a:lnTo>
                    <a:pt x="141966" y="11759"/>
                  </a:lnTo>
                  <a:lnTo>
                    <a:pt x="128712" y="15810"/>
                  </a:lnTo>
                  <a:lnTo>
                    <a:pt x="82339" y="25312"/>
                  </a:lnTo>
                  <a:lnTo>
                    <a:pt x="35882" y="28289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2350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FA8764-D0F7-D55A-CB22-9F6C809B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598AC-3FCB-AD84-B76D-17B0BFFDA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Positives of my idea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E74FAC-CF57-0579-E254-97FA6EA99E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D10612-EF49-A57D-E450-4B1D0A0C4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Possible negatives of my idea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7863DA-BE05-D6A5-85B6-83E5F2EA8E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64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FA8764-D0F7-D55A-CB22-9F6C809B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598AC-3FCB-AD84-B76D-17B0BFFDA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Positives of my idea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E74FAC-CF57-0579-E254-97FA6EA99E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D10612-EF49-A57D-E450-4B1D0A0C4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Possible negatives of my idea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7863DA-BE05-D6A5-85B6-83E5F2EA8E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25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FA8764-D0F7-D55A-CB22-9F6C809B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598AC-3FCB-AD84-B76D-17B0BFFDA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Positives of my idea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E74FAC-CF57-0579-E254-97FA6EA99E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D10612-EF49-A57D-E450-4B1D0A0C4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Possible negatives of my idea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7863DA-BE05-D6A5-85B6-83E5F2EA8E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21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fld id="{BB3DA911-0033-4B96-BA29-0FF82551B3C2}" type="datetime2">
              <a:rPr lang="en-GB" u="sng" dirty="0" smtClean="0"/>
              <a:pPr algn="ctr"/>
              <a:t>Thursday, 09 January 2025</a:t>
            </a:fld>
            <a:br>
              <a:rPr lang="en-GB" u="sng" dirty="0"/>
            </a:br>
            <a:r>
              <a:rPr lang="en-GB" u="sng" dirty="0"/>
              <a:t>My chosen idea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/>
              <a:t>What business have you decided to set up? Why have you decided this will be your chosen idea?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Where are you going to be based?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How will you make money?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What kit/equipment will you need to set up you business?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What skills will you need to set up your business?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3942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8F1E3-EDE6-0328-36DF-0E700EDF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chosen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3F032-CEA7-C847-F2C3-05844E733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72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770a4c-051c-4db7-a0a7-bbd48a469135">
      <Terms xmlns="http://schemas.microsoft.com/office/infopath/2007/PartnerControls"/>
    </lcf76f155ced4ddcb4097134ff3c332f>
    <TaxCatchAll xmlns="c932b13c-7081-4c30-acf7-7f7d193560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2A22F8B94C24895EDFECFCE663DBA" ma:contentTypeVersion="15" ma:contentTypeDescription="Create a new document." ma:contentTypeScope="" ma:versionID="ba8ff6200009c421115f2a73227128db">
  <xsd:schema xmlns:xsd="http://www.w3.org/2001/XMLSchema" xmlns:xs="http://www.w3.org/2001/XMLSchema" xmlns:p="http://schemas.microsoft.com/office/2006/metadata/properties" xmlns:ns2="c932b13c-7081-4c30-acf7-7f7d193560bd" xmlns:ns3="5b770a4c-051c-4db7-a0a7-bbd48a469135" targetNamespace="http://schemas.microsoft.com/office/2006/metadata/properties" ma:root="true" ma:fieldsID="d5bd58b8c0b88a4020cc64d44047744e" ns2:_="" ns3:_="">
    <xsd:import namespace="c932b13c-7081-4c30-acf7-7f7d193560bd"/>
    <xsd:import namespace="5b770a4c-051c-4db7-a0a7-bbd48a4691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2b13c-7081-4c30-acf7-7f7d193560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a54782c-6507-48c2-82c4-281e1d037f57}" ma:internalName="TaxCatchAll" ma:showField="CatchAllData" ma:web="c932b13c-7081-4c30-acf7-7f7d19356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70a4c-051c-4db7-a0a7-bbd48a469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92E68A-F0B6-4DB2-84B4-F7B96E9EA53C}">
  <ds:schemaRefs>
    <ds:schemaRef ds:uri="c932b13c-7081-4c30-acf7-7f7d193560bd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5b770a4c-051c-4db7-a0a7-bbd48a46913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5BFBA8-F45C-4604-825E-26C520F31C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32b13c-7081-4c30-acf7-7f7d193560bd"/>
    <ds:schemaRef ds:uri="5b770a4c-051c-4db7-a0a7-bbd48a4691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1AD593-E557-48CD-8602-426746008A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4323</TotalTime>
  <Words>307</Words>
  <Application>Microsoft Office PowerPoint</Application>
  <PresentationFormat>Widescreen</PresentationFormat>
  <Paragraphs>35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3x Business ideas review Success criteria:</vt:lpstr>
      <vt:lpstr>Business idea 1</vt:lpstr>
      <vt:lpstr>PowerPoint Presentation</vt:lpstr>
      <vt:lpstr>PowerPoint Presentation</vt:lpstr>
      <vt:lpstr>PowerPoint Presentation</vt:lpstr>
      <vt:lpstr>Thursday, 09 January 2025 My chosen idea</vt:lpstr>
      <vt:lpstr>My chosen idea</vt:lpstr>
    </vt:vector>
  </TitlesOfParts>
  <Company>Ormiston Bolingbroke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Ideas</dc:title>
  <dc:creator>Liam Hussey</dc:creator>
  <cp:lastModifiedBy>Liam Hussey</cp:lastModifiedBy>
  <cp:revision>63</cp:revision>
  <cp:lastPrinted>2018-05-16T09:38:39Z</cp:lastPrinted>
  <dcterms:created xsi:type="dcterms:W3CDTF">2015-05-08T12:53:50Z</dcterms:created>
  <dcterms:modified xsi:type="dcterms:W3CDTF">2025-01-09T09:08:01Z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0x010100EB22A22F8B94C24895EDFECFCE663DBA</vt:lpwstr>
  </property>
  <property fmtid="{D5CDD505-2E9C-101B-9397-08002B2CF9AE}" pid="3" name="Order">
    <vt:r8>9335000</vt:r8>
  </property>
  <property fmtid="{D5CDD505-2E9C-101B-9397-08002B2CF9AE}" pid="4" name="MediaServiceImageTags">
    <vt:lpwstr/>
  </property>
</Properties>
</file>