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FD4660-7975-4E94-AB78-EE69DDAF0236}" v="9" dt="2025-01-08T16:20:36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91C4A-633C-4E87-9AA3-8CC816DE88D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F50B785-1C8D-44A6-85FC-88193840D9BA}">
      <dgm:prSet/>
      <dgm:spPr/>
      <dgm:t>
        <a:bodyPr/>
        <a:lstStyle/>
        <a:p>
          <a:r>
            <a:rPr lang="en-GB"/>
            <a:t>Three job descriptions</a:t>
          </a:r>
          <a:endParaRPr lang="en-US"/>
        </a:p>
      </dgm:t>
    </dgm:pt>
    <dgm:pt modelId="{48E393BE-ADF5-41E9-B28D-7ABB98B7425E}" type="parTrans" cxnId="{145DA90A-3A4E-4995-9F74-A6CFC6FB403E}">
      <dgm:prSet/>
      <dgm:spPr/>
      <dgm:t>
        <a:bodyPr/>
        <a:lstStyle/>
        <a:p>
          <a:endParaRPr lang="en-US"/>
        </a:p>
      </dgm:t>
    </dgm:pt>
    <dgm:pt modelId="{F64EFBB0-011A-495A-BD3A-F30F8C136924}" type="sibTrans" cxnId="{145DA90A-3A4E-4995-9F74-A6CFC6FB403E}">
      <dgm:prSet/>
      <dgm:spPr/>
      <dgm:t>
        <a:bodyPr/>
        <a:lstStyle/>
        <a:p>
          <a:endParaRPr lang="en-US"/>
        </a:p>
      </dgm:t>
    </dgm:pt>
    <dgm:pt modelId="{B7859C52-081C-40D0-AD4F-1F878E13F19E}">
      <dgm:prSet/>
      <dgm:spPr/>
      <dgm:t>
        <a:bodyPr/>
        <a:lstStyle/>
        <a:p>
          <a:r>
            <a:rPr lang="en-GB"/>
            <a:t>Situational, transformational and transactional leadership, with examples</a:t>
          </a:r>
          <a:endParaRPr lang="en-US"/>
        </a:p>
      </dgm:t>
    </dgm:pt>
    <dgm:pt modelId="{CF516B4E-5D1E-4FE4-A52A-C0FBF5E1BA11}" type="parTrans" cxnId="{534129E8-BD0B-4FDD-BDC9-E99B5869F07C}">
      <dgm:prSet/>
      <dgm:spPr/>
      <dgm:t>
        <a:bodyPr/>
        <a:lstStyle/>
        <a:p>
          <a:endParaRPr lang="en-US"/>
        </a:p>
      </dgm:t>
    </dgm:pt>
    <dgm:pt modelId="{BDBD9D8E-72A2-4005-A06B-21CABAF9DC27}" type="sibTrans" cxnId="{534129E8-BD0B-4FDD-BDC9-E99B5869F07C}">
      <dgm:prSet/>
      <dgm:spPr/>
      <dgm:t>
        <a:bodyPr/>
        <a:lstStyle/>
        <a:p>
          <a:endParaRPr lang="en-US"/>
        </a:p>
      </dgm:t>
    </dgm:pt>
    <dgm:pt modelId="{E2189104-71AD-470C-8E13-B2DC77B82CC6}">
      <dgm:prSet/>
      <dgm:spPr/>
      <dgm:t>
        <a:bodyPr/>
        <a:lstStyle/>
        <a:p>
          <a:r>
            <a:rPr lang="en-GB"/>
            <a:t>Guide to leadership- this is the five statements that you linked to a sport, a jog role and specific person and their skills, qualities and characteristics</a:t>
          </a:r>
          <a:endParaRPr lang="en-US"/>
        </a:p>
      </dgm:t>
    </dgm:pt>
    <dgm:pt modelId="{0288CC69-32E3-416D-ADED-45A5E21E0A05}" type="parTrans" cxnId="{8C5C4FFB-9F68-44BE-96A8-E7AD7644DA61}">
      <dgm:prSet/>
      <dgm:spPr/>
      <dgm:t>
        <a:bodyPr/>
        <a:lstStyle/>
        <a:p>
          <a:endParaRPr lang="en-US"/>
        </a:p>
      </dgm:t>
    </dgm:pt>
    <dgm:pt modelId="{FE2ABE54-018F-4CAC-B232-65E1EDFB8411}" type="sibTrans" cxnId="{8C5C4FFB-9F68-44BE-96A8-E7AD7644DA61}">
      <dgm:prSet/>
      <dgm:spPr/>
      <dgm:t>
        <a:bodyPr/>
        <a:lstStyle/>
        <a:p>
          <a:endParaRPr lang="en-US"/>
        </a:p>
      </dgm:t>
    </dgm:pt>
    <dgm:pt modelId="{47119838-F4FF-4973-A7DE-B47F8E1B6FC6}">
      <dgm:prSet/>
      <dgm:spPr/>
      <dgm:t>
        <a:bodyPr/>
        <a:lstStyle/>
        <a:p>
          <a:r>
            <a:rPr lang="en-GB"/>
            <a:t>Psychological factors- external.  This including your discussions on the following. Remember your examples here could be more generic</a:t>
          </a:r>
          <a:endParaRPr lang="en-US"/>
        </a:p>
      </dgm:t>
    </dgm:pt>
    <dgm:pt modelId="{04A5F79F-5757-4822-B9D0-1344163C6D73}" type="parTrans" cxnId="{58CFB312-AD65-4D0C-ADD0-462DD43347A6}">
      <dgm:prSet/>
      <dgm:spPr/>
      <dgm:t>
        <a:bodyPr/>
        <a:lstStyle/>
        <a:p>
          <a:endParaRPr lang="en-US"/>
        </a:p>
      </dgm:t>
    </dgm:pt>
    <dgm:pt modelId="{61AB749B-CDA4-49E0-8C2D-6D0408D4FB15}" type="sibTrans" cxnId="{58CFB312-AD65-4D0C-ADD0-462DD43347A6}">
      <dgm:prSet/>
      <dgm:spPr/>
      <dgm:t>
        <a:bodyPr/>
        <a:lstStyle/>
        <a:p>
          <a:endParaRPr lang="en-US"/>
        </a:p>
      </dgm:t>
    </dgm:pt>
    <dgm:pt modelId="{7E3BB9A8-08E3-464F-93B9-BBFB06464116}" type="pres">
      <dgm:prSet presAssocID="{94391C4A-633C-4E87-9AA3-8CC816DE88D6}" presName="root" presStyleCnt="0">
        <dgm:presLayoutVars>
          <dgm:dir/>
          <dgm:resizeHandles val="exact"/>
        </dgm:presLayoutVars>
      </dgm:prSet>
      <dgm:spPr/>
    </dgm:pt>
    <dgm:pt modelId="{C120B3CE-FE4F-442E-9F2D-85277DDD30C5}" type="pres">
      <dgm:prSet presAssocID="{94391C4A-633C-4E87-9AA3-8CC816DE88D6}" presName="container" presStyleCnt="0">
        <dgm:presLayoutVars>
          <dgm:dir/>
          <dgm:resizeHandles val="exact"/>
        </dgm:presLayoutVars>
      </dgm:prSet>
      <dgm:spPr/>
    </dgm:pt>
    <dgm:pt modelId="{F5444F9A-D842-4075-87A1-3B5F933F8CDB}" type="pres">
      <dgm:prSet presAssocID="{6F50B785-1C8D-44A6-85FC-88193840D9BA}" presName="compNode" presStyleCnt="0"/>
      <dgm:spPr/>
    </dgm:pt>
    <dgm:pt modelId="{57EBFDFC-DDC7-4662-A7F3-9ACC0BAAC47A}" type="pres">
      <dgm:prSet presAssocID="{6F50B785-1C8D-44A6-85FC-88193840D9BA}" presName="iconBgRect" presStyleLbl="bgShp" presStyleIdx="0" presStyleCnt="4"/>
      <dgm:spPr/>
    </dgm:pt>
    <dgm:pt modelId="{93C18F23-E1B4-490F-B431-219DEE09F7F0}" type="pres">
      <dgm:prSet presAssocID="{6F50B785-1C8D-44A6-85FC-88193840D9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7DBAE13-8BE2-4089-8131-C25B0835008B}" type="pres">
      <dgm:prSet presAssocID="{6F50B785-1C8D-44A6-85FC-88193840D9BA}" presName="spaceRect" presStyleCnt="0"/>
      <dgm:spPr/>
    </dgm:pt>
    <dgm:pt modelId="{BF472E4B-EFAC-4E49-B04A-737D21D6C7E2}" type="pres">
      <dgm:prSet presAssocID="{6F50B785-1C8D-44A6-85FC-88193840D9BA}" presName="textRect" presStyleLbl="revTx" presStyleIdx="0" presStyleCnt="4">
        <dgm:presLayoutVars>
          <dgm:chMax val="1"/>
          <dgm:chPref val="1"/>
        </dgm:presLayoutVars>
      </dgm:prSet>
      <dgm:spPr/>
    </dgm:pt>
    <dgm:pt modelId="{632B0E54-0453-4EEB-BB47-9E9693DB1557}" type="pres">
      <dgm:prSet presAssocID="{F64EFBB0-011A-495A-BD3A-F30F8C136924}" presName="sibTrans" presStyleLbl="sibTrans2D1" presStyleIdx="0" presStyleCnt="0"/>
      <dgm:spPr/>
    </dgm:pt>
    <dgm:pt modelId="{05A55972-CD4D-4DB6-BA26-6CEC8289B48C}" type="pres">
      <dgm:prSet presAssocID="{B7859C52-081C-40D0-AD4F-1F878E13F19E}" presName="compNode" presStyleCnt="0"/>
      <dgm:spPr/>
    </dgm:pt>
    <dgm:pt modelId="{B1CC1957-567A-452B-B608-1DCF4FD30343}" type="pres">
      <dgm:prSet presAssocID="{B7859C52-081C-40D0-AD4F-1F878E13F19E}" presName="iconBgRect" presStyleLbl="bgShp" presStyleIdx="1" presStyleCnt="4"/>
      <dgm:spPr/>
    </dgm:pt>
    <dgm:pt modelId="{F5F16ADB-91F0-43FD-8919-49AA01CA31DC}" type="pres">
      <dgm:prSet presAssocID="{B7859C52-081C-40D0-AD4F-1F878E13F1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A4AF9E74-D855-4FA4-8435-68F42B9D4314}" type="pres">
      <dgm:prSet presAssocID="{B7859C52-081C-40D0-AD4F-1F878E13F19E}" presName="spaceRect" presStyleCnt="0"/>
      <dgm:spPr/>
    </dgm:pt>
    <dgm:pt modelId="{124C6E13-C071-4B42-81AD-DE16CEE77BBA}" type="pres">
      <dgm:prSet presAssocID="{B7859C52-081C-40D0-AD4F-1F878E13F19E}" presName="textRect" presStyleLbl="revTx" presStyleIdx="1" presStyleCnt="4">
        <dgm:presLayoutVars>
          <dgm:chMax val="1"/>
          <dgm:chPref val="1"/>
        </dgm:presLayoutVars>
      </dgm:prSet>
      <dgm:spPr/>
    </dgm:pt>
    <dgm:pt modelId="{C9324FC9-7192-40D5-A130-D3F8CD89773E}" type="pres">
      <dgm:prSet presAssocID="{BDBD9D8E-72A2-4005-A06B-21CABAF9DC27}" presName="sibTrans" presStyleLbl="sibTrans2D1" presStyleIdx="0" presStyleCnt="0"/>
      <dgm:spPr/>
    </dgm:pt>
    <dgm:pt modelId="{787DAF67-E9B8-45BA-838C-666C8B261F14}" type="pres">
      <dgm:prSet presAssocID="{E2189104-71AD-470C-8E13-B2DC77B82CC6}" presName="compNode" presStyleCnt="0"/>
      <dgm:spPr/>
    </dgm:pt>
    <dgm:pt modelId="{9B42EA84-8C75-42FD-BA81-9652A4DAD62E}" type="pres">
      <dgm:prSet presAssocID="{E2189104-71AD-470C-8E13-B2DC77B82CC6}" presName="iconBgRect" presStyleLbl="bgShp" presStyleIdx="2" presStyleCnt="4"/>
      <dgm:spPr/>
    </dgm:pt>
    <dgm:pt modelId="{43EDF222-C4B0-4EC5-A8C1-D5B8AC87F322}" type="pres">
      <dgm:prSet presAssocID="{E2189104-71AD-470C-8E13-B2DC77B82CC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EB7FDC1-F114-4082-81B7-2CF0EE578186}" type="pres">
      <dgm:prSet presAssocID="{E2189104-71AD-470C-8E13-B2DC77B82CC6}" presName="spaceRect" presStyleCnt="0"/>
      <dgm:spPr/>
    </dgm:pt>
    <dgm:pt modelId="{8005E07F-548A-4436-A60D-BD1F924E4709}" type="pres">
      <dgm:prSet presAssocID="{E2189104-71AD-470C-8E13-B2DC77B82CC6}" presName="textRect" presStyleLbl="revTx" presStyleIdx="2" presStyleCnt="4">
        <dgm:presLayoutVars>
          <dgm:chMax val="1"/>
          <dgm:chPref val="1"/>
        </dgm:presLayoutVars>
      </dgm:prSet>
      <dgm:spPr/>
    </dgm:pt>
    <dgm:pt modelId="{1B002246-344B-4699-9F31-2632EA442E6F}" type="pres">
      <dgm:prSet presAssocID="{FE2ABE54-018F-4CAC-B232-65E1EDFB8411}" presName="sibTrans" presStyleLbl="sibTrans2D1" presStyleIdx="0" presStyleCnt="0"/>
      <dgm:spPr/>
    </dgm:pt>
    <dgm:pt modelId="{7C0905B2-185D-4C16-828E-5C8CB08DFB11}" type="pres">
      <dgm:prSet presAssocID="{47119838-F4FF-4973-A7DE-B47F8E1B6FC6}" presName="compNode" presStyleCnt="0"/>
      <dgm:spPr/>
    </dgm:pt>
    <dgm:pt modelId="{34D3AC2D-4A28-4A0D-9B28-EF587338A71C}" type="pres">
      <dgm:prSet presAssocID="{47119838-F4FF-4973-A7DE-B47F8E1B6FC6}" presName="iconBgRect" presStyleLbl="bgShp" presStyleIdx="3" presStyleCnt="4"/>
      <dgm:spPr/>
    </dgm:pt>
    <dgm:pt modelId="{7EA06BEE-EC73-40D6-A841-CA6FAFAD9FDB}" type="pres">
      <dgm:prSet presAssocID="{47119838-F4FF-4973-A7DE-B47F8E1B6FC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54818DB-FD27-4E8A-94E3-C683FC004370}" type="pres">
      <dgm:prSet presAssocID="{47119838-F4FF-4973-A7DE-B47F8E1B6FC6}" presName="spaceRect" presStyleCnt="0"/>
      <dgm:spPr/>
    </dgm:pt>
    <dgm:pt modelId="{F23332F9-E45C-4070-8729-2930366DCDE0}" type="pres">
      <dgm:prSet presAssocID="{47119838-F4FF-4973-A7DE-B47F8E1B6FC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45DA90A-3A4E-4995-9F74-A6CFC6FB403E}" srcId="{94391C4A-633C-4E87-9AA3-8CC816DE88D6}" destId="{6F50B785-1C8D-44A6-85FC-88193840D9BA}" srcOrd="0" destOrd="0" parTransId="{48E393BE-ADF5-41E9-B28D-7ABB98B7425E}" sibTransId="{F64EFBB0-011A-495A-BD3A-F30F8C136924}"/>
    <dgm:cxn modelId="{58CFB312-AD65-4D0C-ADD0-462DD43347A6}" srcId="{94391C4A-633C-4E87-9AA3-8CC816DE88D6}" destId="{47119838-F4FF-4973-A7DE-B47F8E1B6FC6}" srcOrd="3" destOrd="0" parTransId="{04A5F79F-5757-4822-B9D0-1344163C6D73}" sibTransId="{61AB749B-CDA4-49E0-8C2D-6D0408D4FB15}"/>
    <dgm:cxn modelId="{9368971D-80FA-460B-9A80-7653F804E139}" type="presOf" srcId="{B7859C52-081C-40D0-AD4F-1F878E13F19E}" destId="{124C6E13-C071-4B42-81AD-DE16CEE77BBA}" srcOrd="0" destOrd="0" presId="urn:microsoft.com/office/officeart/2018/2/layout/IconCircleList"/>
    <dgm:cxn modelId="{3A932D21-AED9-4F59-BEBB-97558EBB2F52}" type="presOf" srcId="{6F50B785-1C8D-44A6-85FC-88193840D9BA}" destId="{BF472E4B-EFAC-4E49-B04A-737D21D6C7E2}" srcOrd="0" destOrd="0" presId="urn:microsoft.com/office/officeart/2018/2/layout/IconCircleList"/>
    <dgm:cxn modelId="{D2CA363E-63D2-403F-A397-6007BFDEA4FC}" type="presOf" srcId="{94391C4A-633C-4E87-9AA3-8CC816DE88D6}" destId="{7E3BB9A8-08E3-464F-93B9-BBFB06464116}" srcOrd="0" destOrd="0" presId="urn:microsoft.com/office/officeart/2018/2/layout/IconCircleList"/>
    <dgm:cxn modelId="{D5440460-A7BA-4B80-BC75-3A155CFF79AB}" type="presOf" srcId="{F64EFBB0-011A-495A-BD3A-F30F8C136924}" destId="{632B0E54-0453-4EEB-BB47-9E9693DB1557}" srcOrd="0" destOrd="0" presId="urn:microsoft.com/office/officeart/2018/2/layout/IconCircleList"/>
    <dgm:cxn modelId="{8D73A56D-CF21-4374-A469-69C1CEFF2023}" type="presOf" srcId="{FE2ABE54-018F-4CAC-B232-65E1EDFB8411}" destId="{1B002246-344B-4699-9F31-2632EA442E6F}" srcOrd="0" destOrd="0" presId="urn:microsoft.com/office/officeart/2018/2/layout/IconCircleList"/>
    <dgm:cxn modelId="{E0339092-40EE-4E74-BAE6-351051B3864B}" type="presOf" srcId="{47119838-F4FF-4973-A7DE-B47F8E1B6FC6}" destId="{F23332F9-E45C-4070-8729-2930366DCDE0}" srcOrd="0" destOrd="0" presId="urn:microsoft.com/office/officeart/2018/2/layout/IconCircleList"/>
    <dgm:cxn modelId="{F134E4A1-2E33-422A-BFE6-D938A4EC53D7}" type="presOf" srcId="{E2189104-71AD-470C-8E13-B2DC77B82CC6}" destId="{8005E07F-548A-4436-A60D-BD1F924E4709}" srcOrd="0" destOrd="0" presId="urn:microsoft.com/office/officeart/2018/2/layout/IconCircleList"/>
    <dgm:cxn modelId="{534129E8-BD0B-4FDD-BDC9-E99B5869F07C}" srcId="{94391C4A-633C-4E87-9AA3-8CC816DE88D6}" destId="{B7859C52-081C-40D0-AD4F-1F878E13F19E}" srcOrd="1" destOrd="0" parTransId="{CF516B4E-5D1E-4FE4-A52A-C0FBF5E1BA11}" sibTransId="{BDBD9D8E-72A2-4005-A06B-21CABAF9DC27}"/>
    <dgm:cxn modelId="{8C5C4FFB-9F68-44BE-96A8-E7AD7644DA61}" srcId="{94391C4A-633C-4E87-9AA3-8CC816DE88D6}" destId="{E2189104-71AD-470C-8E13-B2DC77B82CC6}" srcOrd="2" destOrd="0" parTransId="{0288CC69-32E3-416D-ADED-45A5E21E0A05}" sibTransId="{FE2ABE54-018F-4CAC-B232-65E1EDFB8411}"/>
    <dgm:cxn modelId="{1CBB30FF-0AC2-4FF0-BC67-1660ECF039B0}" type="presOf" srcId="{BDBD9D8E-72A2-4005-A06B-21CABAF9DC27}" destId="{C9324FC9-7192-40D5-A130-D3F8CD89773E}" srcOrd="0" destOrd="0" presId="urn:microsoft.com/office/officeart/2018/2/layout/IconCircleList"/>
    <dgm:cxn modelId="{ABA364D9-45C3-47F1-B110-3D4D41DB7975}" type="presParOf" srcId="{7E3BB9A8-08E3-464F-93B9-BBFB06464116}" destId="{C120B3CE-FE4F-442E-9F2D-85277DDD30C5}" srcOrd="0" destOrd="0" presId="urn:microsoft.com/office/officeart/2018/2/layout/IconCircleList"/>
    <dgm:cxn modelId="{BD9962FE-AB3E-468A-9FC9-AD24B1E0D5F6}" type="presParOf" srcId="{C120B3CE-FE4F-442E-9F2D-85277DDD30C5}" destId="{F5444F9A-D842-4075-87A1-3B5F933F8CDB}" srcOrd="0" destOrd="0" presId="urn:microsoft.com/office/officeart/2018/2/layout/IconCircleList"/>
    <dgm:cxn modelId="{B5E09623-1530-42F6-B5D9-E5F9707A04AC}" type="presParOf" srcId="{F5444F9A-D842-4075-87A1-3B5F933F8CDB}" destId="{57EBFDFC-DDC7-4662-A7F3-9ACC0BAAC47A}" srcOrd="0" destOrd="0" presId="urn:microsoft.com/office/officeart/2018/2/layout/IconCircleList"/>
    <dgm:cxn modelId="{0C4B6260-6304-4D2F-BBDC-98FF3B37212A}" type="presParOf" srcId="{F5444F9A-D842-4075-87A1-3B5F933F8CDB}" destId="{93C18F23-E1B4-490F-B431-219DEE09F7F0}" srcOrd="1" destOrd="0" presId="urn:microsoft.com/office/officeart/2018/2/layout/IconCircleList"/>
    <dgm:cxn modelId="{EFCF8398-E14F-499B-95BB-9ADB0B74C938}" type="presParOf" srcId="{F5444F9A-D842-4075-87A1-3B5F933F8CDB}" destId="{67DBAE13-8BE2-4089-8131-C25B0835008B}" srcOrd="2" destOrd="0" presId="urn:microsoft.com/office/officeart/2018/2/layout/IconCircleList"/>
    <dgm:cxn modelId="{3D6945F5-A024-4402-B159-4E3355EAA1FA}" type="presParOf" srcId="{F5444F9A-D842-4075-87A1-3B5F933F8CDB}" destId="{BF472E4B-EFAC-4E49-B04A-737D21D6C7E2}" srcOrd="3" destOrd="0" presId="urn:microsoft.com/office/officeart/2018/2/layout/IconCircleList"/>
    <dgm:cxn modelId="{F19D4EA0-4D48-40C7-936F-E3A283ED882D}" type="presParOf" srcId="{C120B3CE-FE4F-442E-9F2D-85277DDD30C5}" destId="{632B0E54-0453-4EEB-BB47-9E9693DB1557}" srcOrd="1" destOrd="0" presId="urn:microsoft.com/office/officeart/2018/2/layout/IconCircleList"/>
    <dgm:cxn modelId="{847BDF5D-33D1-4DE7-91DA-311A3D26A29D}" type="presParOf" srcId="{C120B3CE-FE4F-442E-9F2D-85277DDD30C5}" destId="{05A55972-CD4D-4DB6-BA26-6CEC8289B48C}" srcOrd="2" destOrd="0" presId="urn:microsoft.com/office/officeart/2018/2/layout/IconCircleList"/>
    <dgm:cxn modelId="{3161AC39-77E0-42B9-ADAA-AC36B103D13C}" type="presParOf" srcId="{05A55972-CD4D-4DB6-BA26-6CEC8289B48C}" destId="{B1CC1957-567A-452B-B608-1DCF4FD30343}" srcOrd="0" destOrd="0" presId="urn:microsoft.com/office/officeart/2018/2/layout/IconCircleList"/>
    <dgm:cxn modelId="{8351900A-BE63-49F9-93A8-ABDF6AE8038B}" type="presParOf" srcId="{05A55972-CD4D-4DB6-BA26-6CEC8289B48C}" destId="{F5F16ADB-91F0-43FD-8919-49AA01CA31DC}" srcOrd="1" destOrd="0" presId="urn:microsoft.com/office/officeart/2018/2/layout/IconCircleList"/>
    <dgm:cxn modelId="{D330FD6C-F067-4D45-A87B-A733E6BB9C69}" type="presParOf" srcId="{05A55972-CD4D-4DB6-BA26-6CEC8289B48C}" destId="{A4AF9E74-D855-4FA4-8435-68F42B9D4314}" srcOrd="2" destOrd="0" presId="urn:microsoft.com/office/officeart/2018/2/layout/IconCircleList"/>
    <dgm:cxn modelId="{F3135BEF-2AB4-49A8-9C48-2ADFF8280E9E}" type="presParOf" srcId="{05A55972-CD4D-4DB6-BA26-6CEC8289B48C}" destId="{124C6E13-C071-4B42-81AD-DE16CEE77BBA}" srcOrd="3" destOrd="0" presId="urn:microsoft.com/office/officeart/2018/2/layout/IconCircleList"/>
    <dgm:cxn modelId="{90644F35-8B91-47DB-AFF7-C60EA7CDD578}" type="presParOf" srcId="{C120B3CE-FE4F-442E-9F2D-85277DDD30C5}" destId="{C9324FC9-7192-40D5-A130-D3F8CD89773E}" srcOrd="3" destOrd="0" presId="urn:microsoft.com/office/officeart/2018/2/layout/IconCircleList"/>
    <dgm:cxn modelId="{103DF41F-CC22-44CE-965F-731CB1003BC3}" type="presParOf" srcId="{C120B3CE-FE4F-442E-9F2D-85277DDD30C5}" destId="{787DAF67-E9B8-45BA-838C-666C8B261F14}" srcOrd="4" destOrd="0" presId="urn:microsoft.com/office/officeart/2018/2/layout/IconCircleList"/>
    <dgm:cxn modelId="{35C5C12E-1583-4418-ADB2-8FB53D859B33}" type="presParOf" srcId="{787DAF67-E9B8-45BA-838C-666C8B261F14}" destId="{9B42EA84-8C75-42FD-BA81-9652A4DAD62E}" srcOrd="0" destOrd="0" presId="urn:microsoft.com/office/officeart/2018/2/layout/IconCircleList"/>
    <dgm:cxn modelId="{FBB70D32-36D8-46B5-818E-24BC6FD186ED}" type="presParOf" srcId="{787DAF67-E9B8-45BA-838C-666C8B261F14}" destId="{43EDF222-C4B0-4EC5-A8C1-D5B8AC87F322}" srcOrd="1" destOrd="0" presId="urn:microsoft.com/office/officeart/2018/2/layout/IconCircleList"/>
    <dgm:cxn modelId="{A0FF3A3B-6F73-4D56-95F6-06C8571E10A6}" type="presParOf" srcId="{787DAF67-E9B8-45BA-838C-666C8B261F14}" destId="{0EB7FDC1-F114-4082-81B7-2CF0EE578186}" srcOrd="2" destOrd="0" presId="urn:microsoft.com/office/officeart/2018/2/layout/IconCircleList"/>
    <dgm:cxn modelId="{7FC6FD53-FD53-4BC5-918E-FB1B4EC9538B}" type="presParOf" srcId="{787DAF67-E9B8-45BA-838C-666C8B261F14}" destId="{8005E07F-548A-4436-A60D-BD1F924E4709}" srcOrd="3" destOrd="0" presId="urn:microsoft.com/office/officeart/2018/2/layout/IconCircleList"/>
    <dgm:cxn modelId="{01172D47-6DAF-412E-9C23-807CBFA76312}" type="presParOf" srcId="{C120B3CE-FE4F-442E-9F2D-85277DDD30C5}" destId="{1B002246-344B-4699-9F31-2632EA442E6F}" srcOrd="5" destOrd="0" presId="urn:microsoft.com/office/officeart/2018/2/layout/IconCircleList"/>
    <dgm:cxn modelId="{F0A30E91-DB9B-4278-A5C6-51F99B82BF74}" type="presParOf" srcId="{C120B3CE-FE4F-442E-9F2D-85277DDD30C5}" destId="{7C0905B2-185D-4C16-828E-5C8CB08DFB11}" srcOrd="6" destOrd="0" presId="urn:microsoft.com/office/officeart/2018/2/layout/IconCircleList"/>
    <dgm:cxn modelId="{F64C0B3D-70BA-469A-BF50-CB02A643F9F3}" type="presParOf" srcId="{7C0905B2-185D-4C16-828E-5C8CB08DFB11}" destId="{34D3AC2D-4A28-4A0D-9B28-EF587338A71C}" srcOrd="0" destOrd="0" presId="urn:microsoft.com/office/officeart/2018/2/layout/IconCircleList"/>
    <dgm:cxn modelId="{A763CD42-AA2B-4D4A-A6F3-48DD0B629B90}" type="presParOf" srcId="{7C0905B2-185D-4C16-828E-5C8CB08DFB11}" destId="{7EA06BEE-EC73-40D6-A841-CA6FAFAD9FDB}" srcOrd="1" destOrd="0" presId="urn:microsoft.com/office/officeart/2018/2/layout/IconCircleList"/>
    <dgm:cxn modelId="{67EC5C2A-5DA6-4080-A4B7-5F0F1419818B}" type="presParOf" srcId="{7C0905B2-185D-4C16-828E-5C8CB08DFB11}" destId="{154818DB-FD27-4E8A-94E3-C683FC004370}" srcOrd="2" destOrd="0" presId="urn:microsoft.com/office/officeart/2018/2/layout/IconCircleList"/>
    <dgm:cxn modelId="{F0E8043A-E96F-4191-8AAE-A59311B00C7C}" type="presParOf" srcId="{7C0905B2-185D-4C16-828E-5C8CB08DFB11}" destId="{F23332F9-E45C-4070-8729-2930366DCDE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4EAAE-80EB-430A-82FB-33904040932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81CFBE-448C-4026-8639-CE006E6A964D}">
      <dgm:prSet/>
      <dgm:spPr/>
      <dgm:t>
        <a:bodyPr/>
        <a:lstStyle/>
        <a:p>
          <a:endParaRPr lang="en-GB" dirty="0"/>
        </a:p>
        <a:p>
          <a:r>
            <a:rPr lang="en-GB" dirty="0"/>
            <a:t>For the details of these elements please refer to the email copy of the external factors PowerPoint</a:t>
          </a:r>
          <a:endParaRPr lang="en-US" dirty="0"/>
        </a:p>
      </dgm:t>
    </dgm:pt>
    <dgm:pt modelId="{96AFFCE9-AF91-418F-B111-162B33616A82}" type="parTrans" cxnId="{BFFE703E-2B42-41B2-9FB2-B1968153A12A}">
      <dgm:prSet/>
      <dgm:spPr/>
      <dgm:t>
        <a:bodyPr/>
        <a:lstStyle/>
        <a:p>
          <a:endParaRPr lang="en-US"/>
        </a:p>
      </dgm:t>
    </dgm:pt>
    <dgm:pt modelId="{5C74B4F1-B5EE-4897-ACF8-A0AF282932C1}" type="sibTrans" cxnId="{BFFE703E-2B42-41B2-9FB2-B1968153A12A}">
      <dgm:prSet/>
      <dgm:spPr/>
      <dgm:t>
        <a:bodyPr/>
        <a:lstStyle/>
        <a:p>
          <a:endParaRPr lang="en-US"/>
        </a:p>
      </dgm:t>
    </dgm:pt>
    <dgm:pt modelId="{7294DDEF-5817-4DE9-A999-0DDFF79F04A2}">
      <dgm:prSet custT="1"/>
      <dgm:spPr/>
      <dgm:t>
        <a:bodyPr/>
        <a:lstStyle/>
        <a:p>
          <a:r>
            <a:rPr lang="en-GB" sz="2400" dirty="0"/>
            <a:t>I will email this to you all again</a:t>
          </a:r>
          <a:endParaRPr lang="en-US" sz="2400" dirty="0"/>
        </a:p>
      </dgm:t>
    </dgm:pt>
    <dgm:pt modelId="{311CF749-CEFD-4D01-858C-155BA5F2F000}" type="parTrans" cxnId="{095514AC-C52B-410D-BF08-AB6BF2BDCF9D}">
      <dgm:prSet/>
      <dgm:spPr/>
      <dgm:t>
        <a:bodyPr/>
        <a:lstStyle/>
        <a:p>
          <a:endParaRPr lang="en-US"/>
        </a:p>
      </dgm:t>
    </dgm:pt>
    <dgm:pt modelId="{D3DE36F0-755C-46D2-89DC-F91F62C6CE1D}" type="sibTrans" cxnId="{095514AC-C52B-410D-BF08-AB6BF2BDCF9D}">
      <dgm:prSet/>
      <dgm:spPr/>
      <dgm:t>
        <a:bodyPr/>
        <a:lstStyle/>
        <a:p>
          <a:endParaRPr lang="en-US"/>
        </a:p>
      </dgm:t>
    </dgm:pt>
    <dgm:pt modelId="{879ECC52-34E8-44BE-8BE7-A203CF780929}" type="pres">
      <dgm:prSet presAssocID="{A174EAAE-80EB-430A-82FB-339040409323}" presName="root" presStyleCnt="0">
        <dgm:presLayoutVars>
          <dgm:dir/>
          <dgm:resizeHandles val="exact"/>
        </dgm:presLayoutVars>
      </dgm:prSet>
      <dgm:spPr/>
    </dgm:pt>
    <dgm:pt modelId="{EB238889-A42D-459B-9E7D-CD6AEFFA0674}" type="pres">
      <dgm:prSet presAssocID="{6881CFBE-448C-4026-8639-CE006E6A964D}" presName="compNode" presStyleCnt="0"/>
      <dgm:spPr/>
    </dgm:pt>
    <dgm:pt modelId="{F3AE91CA-579D-48BB-AA59-59C340B49C0B}" type="pres">
      <dgm:prSet presAssocID="{6881CFBE-448C-4026-8639-CE006E6A964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CF5EBF34-3A48-4334-8860-38676B2BD3DF}" type="pres">
      <dgm:prSet presAssocID="{6881CFBE-448C-4026-8639-CE006E6A964D}" presName="spaceRect" presStyleCnt="0"/>
      <dgm:spPr/>
    </dgm:pt>
    <dgm:pt modelId="{40B3BF4A-B514-473F-8C33-029244AD5A97}" type="pres">
      <dgm:prSet presAssocID="{6881CFBE-448C-4026-8639-CE006E6A964D}" presName="textRect" presStyleLbl="revTx" presStyleIdx="0" presStyleCnt="2" custScaleY="235158">
        <dgm:presLayoutVars>
          <dgm:chMax val="1"/>
          <dgm:chPref val="1"/>
        </dgm:presLayoutVars>
      </dgm:prSet>
      <dgm:spPr/>
    </dgm:pt>
    <dgm:pt modelId="{8F5D2090-2999-4297-A25A-E8B957387774}" type="pres">
      <dgm:prSet presAssocID="{5C74B4F1-B5EE-4897-ACF8-A0AF282932C1}" presName="sibTrans" presStyleCnt="0"/>
      <dgm:spPr/>
    </dgm:pt>
    <dgm:pt modelId="{036C5909-DC20-410C-95CE-CA303C41BADF}" type="pres">
      <dgm:prSet presAssocID="{7294DDEF-5817-4DE9-A999-0DDFF79F04A2}" presName="compNode" presStyleCnt="0"/>
      <dgm:spPr/>
    </dgm:pt>
    <dgm:pt modelId="{1B67BED8-D9AA-4735-9AA2-13A9B4E0CE22}" type="pres">
      <dgm:prSet presAssocID="{7294DDEF-5817-4DE9-A999-0DDFF79F04A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EF2C704D-26FD-4C61-9116-D3D227587A3C}" type="pres">
      <dgm:prSet presAssocID="{7294DDEF-5817-4DE9-A999-0DDFF79F04A2}" presName="spaceRect" presStyleCnt="0"/>
      <dgm:spPr/>
    </dgm:pt>
    <dgm:pt modelId="{B2902B0E-820A-4F1A-B615-FCD9520BC786}" type="pres">
      <dgm:prSet presAssocID="{7294DDEF-5817-4DE9-A999-0DDFF79F04A2}" presName="textRect" presStyleLbl="revTx" presStyleIdx="1" presStyleCnt="2" custLinFactNeighborX="-2138" custLinFactNeighborY="-6145">
        <dgm:presLayoutVars>
          <dgm:chMax val="1"/>
          <dgm:chPref val="1"/>
        </dgm:presLayoutVars>
      </dgm:prSet>
      <dgm:spPr/>
    </dgm:pt>
  </dgm:ptLst>
  <dgm:cxnLst>
    <dgm:cxn modelId="{BFFE703E-2B42-41B2-9FB2-B1968153A12A}" srcId="{A174EAAE-80EB-430A-82FB-339040409323}" destId="{6881CFBE-448C-4026-8639-CE006E6A964D}" srcOrd="0" destOrd="0" parTransId="{96AFFCE9-AF91-418F-B111-162B33616A82}" sibTransId="{5C74B4F1-B5EE-4897-ACF8-A0AF282932C1}"/>
    <dgm:cxn modelId="{94366E52-CAEA-4A70-BEB0-988F9C567296}" type="presOf" srcId="{7294DDEF-5817-4DE9-A999-0DDFF79F04A2}" destId="{B2902B0E-820A-4F1A-B615-FCD9520BC786}" srcOrd="0" destOrd="0" presId="urn:microsoft.com/office/officeart/2018/2/layout/IconLabelList"/>
    <dgm:cxn modelId="{095514AC-C52B-410D-BF08-AB6BF2BDCF9D}" srcId="{A174EAAE-80EB-430A-82FB-339040409323}" destId="{7294DDEF-5817-4DE9-A999-0DDFF79F04A2}" srcOrd="1" destOrd="0" parTransId="{311CF749-CEFD-4D01-858C-155BA5F2F000}" sibTransId="{D3DE36F0-755C-46D2-89DC-F91F62C6CE1D}"/>
    <dgm:cxn modelId="{484D09D0-D0E7-4B96-AC63-D85C9CBC132D}" type="presOf" srcId="{6881CFBE-448C-4026-8639-CE006E6A964D}" destId="{40B3BF4A-B514-473F-8C33-029244AD5A97}" srcOrd="0" destOrd="0" presId="urn:microsoft.com/office/officeart/2018/2/layout/IconLabelList"/>
    <dgm:cxn modelId="{42AB99DF-E93E-4E52-9DF1-A318C837FC43}" type="presOf" srcId="{A174EAAE-80EB-430A-82FB-339040409323}" destId="{879ECC52-34E8-44BE-8BE7-A203CF780929}" srcOrd="0" destOrd="0" presId="urn:microsoft.com/office/officeart/2018/2/layout/IconLabelList"/>
    <dgm:cxn modelId="{F66041A7-FF5C-416D-9C4B-9361907B0580}" type="presParOf" srcId="{879ECC52-34E8-44BE-8BE7-A203CF780929}" destId="{EB238889-A42D-459B-9E7D-CD6AEFFA0674}" srcOrd="0" destOrd="0" presId="urn:microsoft.com/office/officeart/2018/2/layout/IconLabelList"/>
    <dgm:cxn modelId="{21EA79B9-6686-4FF4-BD72-73ADD9CA9590}" type="presParOf" srcId="{EB238889-A42D-459B-9E7D-CD6AEFFA0674}" destId="{F3AE91CA-579D-48BB-AA59-59C340B49C0B}" srcOrd="0" destOrd="0" presId="urn:microsoft.com/office/officeart/2018/2/layout/IconLabelList"/>
    <dgm:cxn modelId="{A26AC506-7CC6-4042-BFDF-3109CCBAFA0F}" type="presParOf" srcId="{EB238889-A42D-459B-9E7D-CD6AEFFA0674}" destId="{CF5EBF34-3A48-4334-8860-38676B2BD3DF}" srcOrd="1" destOrd="0" presId="urn:microsoft.com/office/officeart/2018/2/layout/IconLabelList"/>
    <dgm:cxn modelId="{34BF7206-18C0-4D79-A2A3-9CC7E8FFD4D1}" type="presParOf" srcId="{EB238889-A42D-459B-9E7D-CD6AEFFA0674}" destId="{40B3BF4A-B514-473F-8C33-029244AD5A97}" srcOrd="2" destOrd="0" presId="urn:microsoft.com/office/officeart/2018/2/layout/IconLabelList"/>
    <dgm:cxn modelId="{5903C33C-C2A5-4D78-980C-9C820D2EBDC5}" type="presParOf" srcId="{879ECC52-34E8-44BE-8BE7-A203CF780929}" destId="{8F5D2090-2999-4297-A25A-E8B957387774}" srcOrd="1" destOrd="0" presId="urn:microsoft.com/office/officeart/2018/2/layout/IconLabelList"/>
    <dgm:cxn modelId="{F459D203-B0E1-49CE-8A6D-B2342EAAEA15}" type="presParOf" srcId="{879ECC52-34E8-44BE-8BE7-A203CF780929}" destId="{036C5909-DC20-410C-95CE-CA303C41BADF}" srcOrd="2" destOrd="0" presId="urn:microsoft.com/office/officeart/2018/2/layout/IconLabelList"/>
    <dgm:cxn modelId="{7CCFC16A-0551-413F-B26F-428B74E23E83}" type="presParOf" srcId="{036C5909-DC20-410C-95CE-CA303C41BADF}" destId="{1B67BED8-D9AA-4735-9AA2-13A9B4E0CE22}" srcOrd="0" destOrd="0" presId="urn:microsoft.com/office/officeart/2018/2/layout/IconLabelList"/>
    <dgm:cxn modelId="{4E854B27-A458-41F0-9D30-7AA693E1B7A6}" type="presParOf" srcId="{036C5909-DC20-410C-95CE-CA303C41BADF}" destId="{EF2C704D-26FD-4C61-9116-D3D227587A3C}" srcOrd="1" destOrd="0" presId="urn:microsoft.com/office/officeart/2018/2/layout/IconLabelList"/>
    <dgm:cxn modelId="{D79CA37E-B531-4D72-9055-E477D54610E4}" type="presParOf" srcId="{036C5909-DC20-410C-95CE-CA303C41BADF}" destId="{B2902B0E-820A-4F1A-B615-FCD9520BC78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BFDFC-DDC7-4662-A7F3-9ACC0BAAC47A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18F23-E1B4-490F-B431-219DEE09F7F0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72E4B-EFAC-4E49-B04A-737D21D6C7E2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Three job descriptions</a:t>
          </a:r>
          <a:endParaRPr lang="en-US" sz="1900" kern="1200"/>
        </a:p>
      </dsp:txBody>
      <dsp:txXfrm>
        <a:off x="1948202" y="368029"/>
        <a:ext cx="3233964" cy="1371985"/>
      </dsp:txXfrm>
    </dsp:sp>
    <dsp:sp modelId="{B1CC1957-567A-452B-B608-1DCF4FD30343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16ADB-91F0-43FD-8919-49AA01CA31DC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C6E13-C071-4B42-81AD-DE16CEE77BBA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Situational, transformational and transactional leadership, with examples</a:t>
          </a:r>
          <a:endParaRPr lang="en-US" sz="1900" kern="1200"/>
        </a:p>
      </dsp:txBody>
      <dsp:txXfrm>
        <a:off x="7411643" y="368029"/>
        <a:ext cx="3233964" cy="1371985"/>
      </dsp:txXfrm>
    </dsp:sp>
    <dsp:sp modelId="{9B42EA84-8C75-42FD-BA81-9652A4DAD62E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DF222-C4B0-4EC5-A8C1-D5B8AC87F322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5E07F-548A-4436-A60D-BD1F924E4709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Guide to leadership- this is the five statements that you linked to a sport, a jog role and specific person and their skills, qualities and characteristics</a:t>
          </a:r>
          <a:endParaRPr lang="en-US" sz="1900" kern="1200"/>
        </a:p>
      </dsp:txBody>
      <dsp:txXfrm>
        <a:off x="1948202" y="2452790"/>
        <a:ext cx="3233964" cy="1371985"/>
      </dsp:txXfrm>
    </dsp:sp>
    <dsp:sp modelId="{34D3AC2D-4A28-4A0D-9B28-EF587338A71C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06BEE-EC73-40D6-A841-CA6FAFAD9FDB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332F9-E45C-4070-8729-2930366DCDE0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Psychological factors- external.  This including your discussions on the following. Remember your examples here could be more generic</a:t>
          </a:r>
          <a:endParaRPr lang="en-US" sz="1900" kern="1200"/>
        </a:p>
      </dsp:txBody>
      <dsp:txXfrm>
        <a:off x="7411643" y="2452790"/>
        <a:ext cx="3233964" cy="1371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E91CA-579D-48BB-AA59-59C340B49C0B}">
      <dsp:nvSpPr>
        <dsp:cNvPr id="0" name=""/>
        <dsp:cNvSpPr/>
      </dsp:nvSpPr>
      <dsp:spPr>
        <a:xfrm>
          <a:off x="1953914" y="28600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3BF4A-B514-473F-8C33-029244AD5A97}">
      <dsp:nvSpPr>
        <dsp:cNvPr id="0" name=""/>
        <dsp:cNvSpPr/>
      </dsp:nvSpPr>
      <dsp:spPr>
        <a:xfrm>
          <a:off x="765914" y="2213657"/>
          <a:ext cx="4320000" cy="169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For the details of these elements please refer to the email copy of the external factors PowerPoint</a:t>
          </a:r>
          <a:endParaRPr lang="en-US" sz="2200" kern="1200" dirty="0"/>
        </a:p>
      </dsp:txBody>
      <dsp:txXfrm>
        <a:off x="765914" y="2213657"/>
        <a:ext cx="4320000" cy="1693137"/>
      </dsp:txXfrm>
    </dsp:sp>
    <dsp:sp modelId="{1B67BED8-D9AA-4735-9AA2-13A9B4E0CE22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02B0E-820A-4F1A-B615-FCD9520BC786}">
      <dsp:nvSpPr>
        <dsp:cNvPr id="0" name=""/>
        <dsp:cNvSpPr/>
      </dsp:nvSpPr>
      <dsp:spPr>
        <a:xfrm>
          <a:off x="5749552" y="289926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will email this to you all again</a:t>
          </a:r>
          <a:endParaRPr lang="en-US" sz="2400" kern="1200" dirty="0"/>
        </a:p>
      </dsp:txBody>
      <dsp:txXfrm>
        <a:off x="5749552" y="2899266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DE23D-0949-7E1A-BE35-27E676A9B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B94B7-EAA4-B264-60C4-35CC65CB3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F33F8-7373-4E55-F24E-E9EA18D9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764D-B99E-4B37-B3A7-6305F04B039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139F-5B2C-6B2B-FBAF-3498DA56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1BCB2-913A-8AFE-1118-FD31E6E8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2A9D-1542-49F5-98D5-24D553530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5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3908-08EC-B670-9D02-8711149D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608AD-8374-9650-36C0-53D46B218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3B711-EA57-578E-DFBE-52624279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764D-B99E-4B37-B3A7-6305F04B039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9F163-AC52-842A-FD5B-90C49B3C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BAF7-C416-1DF1-A7A8-E5D0917C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2A9D-1542-49F5-98D5-24D553530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6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6B4934-5A42-BA66-8111-0592428BF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80169-8810-6102-5602-626B21754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0C868-D554-CE8B-4C7F-40BABFD1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764D-B99E-4B37-B3A7-6305F04B039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CD083-B431-59DE-5322-D8DCFC6A4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7C62B-0938-2F0A-64FF-7299E6C9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2A9D-1542-49F5-98D5-24D553530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4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2BFF-613F-C1BC-FFE9-A281A91C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777E4-1213-996B-EF95-DFE992CCD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F5FD2-5926-0D50-DAF2-9310869F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764D-B99E-4B37-B3A7-6305F04B039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5B7F9-A0F1-EC91-B15B-1B4230C0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FB66F-4A8B-AA57-4B42-B275404C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2A9D-1542-49F5-98D5-24D553530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81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66D0-5417-9981-3804-A3A027187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DC8B5-7B1C-0377-0E52-07A0BB564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BF0DB-50AE-93BD-226A-EFDC14F7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764D-B99E-4B37-B3A7-6305F04B039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58A78-E3AF-3BAD-7630-CCEE28CE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3241A-8BB9-C7F9-26A3-019B529B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2A9D-1542-49F5-98D5-24D553530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9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14C9-57EB-9334-5711-F8C110D5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E0EF3-80DD-A033-3769-78A49DE1F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005F3-27DC-EB7A-5EA8-329BB4407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BAD8D-0EB0-8072-FB77-D1223FE8B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764D-B99E-4B37-B3A7-6305F04B039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2CFAB-5EB3-88FD-6083-CE57BF39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20C24-D07C-CE62-2B98-33CBBC6D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2A9D-1542-49F5-98D5-24D553530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7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92DA-744C-991D-D404-0FC8D2ED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DD157-CFEC-81B8-836C-8DCA9979C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ACD5C-4939-ABDC-AF93-DAB7E7524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77DC-47C7-81E7-B7C6-85E8F40A8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0958E-8B8A-9BBD-4C9E-1EDC03882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F4059-E9ED-1DAF-D826-3F8955539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764D-B99E-4B37-B3A7-6305F04B039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066D5-E6DA-6AF2-DF03-2D5292E4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498AB-E175-D428-03D5-4F024015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2A9D-1542-49F5-98D5-24D553530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1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49BCE-275E-A06A-EF8B-AAB3DEE8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AA720-D410-D5BE-5AD5-48DAAF8F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764D-B99E-4B37-B3A7-6305F04B039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E4E23-C1D6-8397-2B66-0A16F41BC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F072E-4998-5110-C76A-FF71B80C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2A9D-1542-49F5-98D5-24D553530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6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20776-C0C5-6101-2E78-E970115D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764D-B99E-4B37-B3A7-6305F04B039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CF9EF-2563-3641-F3B2-357F6E06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509EF-E2EB-2A20-6BE0-862A4740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2A9D-1542-49F5-98D5-24D553530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04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B769-160E-AC80-F55D-1C997C66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80AAB-CA16-817C-9254-58BC7BC22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228BB-C6F4-05DF-5650-36579BF3A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C5EAD-FF9A-1EC8-0BFB-DE06B41D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764D-B99E-4B37-B3A7-6305F04B039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AE527-6552-2984-7585-DFD5D528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86667-C9A4-E9DB-A945-06998A33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2A9D-1542-49F5-98D5-24D553530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4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09FCD-C2F0-342D-4745-157DDDE7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BCCCD-9F45-89A6-13F9-D272991BD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CB2B2-EF30-F7A5-AB19-4A45C5282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C3B36-8D5A-40A3-C232-5762D4030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764D-B99E-4B37-B3A7-6305F04B039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CD822-5DE2-383D-F40F-91BE1D25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F251A-68FD-CBF7-BCA9-0DCCAE9E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2A9D-1542-49F5-98D5-24D553530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82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270B7A-6047-8803-6B81-C2BE7E53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7DB1D-E552-0914-7202-716468021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261E1-362F-EB86-970D-60DF8A216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73764D-B99E-4B37-B3A7-6305F04B0393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898B9-84F3-5BB3-A2A3-F10FCCE99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4157F-D46A-80C9-C6B8-4E2AE0A33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9B2A9D-1542-49F5-98D5-24D553530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30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41A54-1390-C409-3EA4-B00207B0C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GB" sz="4800">
                <a:solidFill>
                  <a:srgbClr val="FFFFFF"/>
                </a:solidFill>
              </a:rPr>
              <a:t>Btec Level 3 Extended Certificate Sport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1C08B-BE5B-FB9F-C605-54873BDF6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133" y="4800221"/>
            <a:ext cx="10005951" cy="1458258"/>
          </a:xfrm>
        </p:spPr>
        <p:txBody>
          <a:bodyPr anchor="ctr">
            <a:normAutofit fontScale="55000" lnSpcReduction="20000"/>
          </a:bodyPr>
          <a:lstStyle/>
          <a:p>
            <a:r>
              <a:rPr lang="en-GB" sz="4000" b="1" dirty="0"/>
              <a:t>Unit 4- Leadership</a:t>
            </a:r>
          </a:p>
          <a:p>
            <a:r>
              <a:rPr lang="en-GB" sz="4000" b="1" dirty="0"/>
              <a:t>Thursday 9</a:t>
            </a:r>
            <a:r>
              <a:rPr lang="en-GB" sz="4000" b="1" baseline="30000" dirty="0"/>
              <a:t>th</a:t>
            </a:r>
            <a:r>
              <a:rPr lang="en-GB" sz="4000" b="1" dirty="0"/>
              <a:t> January</a:t>
            </a:r>
          </a:p>
          <a:p>
            <a:r>
              <a:rPr lang="en-GB" sz="4000" b="1" dirty="0"/>
              <a:t>Working from home</a:t>
            </a:r>
          </a:p>
          <a:p>
            <a:r>
              <a:rPr lang="en-GB" sz="4000" b="1" dirty="0"/>
              <a:t>Ms Power</a:t>
            </a:r>
          </a:p>
        </p:txBody>
      </p:sp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id="{3F950F11-D09B-7528-AFE1-6E88CB0C29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9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28"/>
    </mc:Choice>
    <mc:Fallback xmlns="">
      <p:transition spd="slow" advTm="35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A5514-C9E5-2F0C-3396-ED017AFA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b="1" dirty="0">
                <a:solidFill>
                  <a:srgbClr val="FFFFFF"/>
                </a:solidFill>
              </a:rPr>
              <a:t>Learning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84802-7A5C-27E9-AF42-87262C1CE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GB" sz="4000" dirty="0"/>
              <a:t>To ensure that coursework to date in complete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D6422F38-2230-ED6A-536E-2413C317A6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650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4"/>
    </mc:Choice>
    <mc:Fallback xmlns="">
      <p:transition spd="slow" advTm="2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A5C12-64AE-E414-0449-E2EB8356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5" y="294538"/>
            <a:ext cx="10937766" cy="1033669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FFFFFF"/>
                </a:solidFill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09DF-0804-0949-0AAE-CF681102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en-GB" sz="3600" dirty="0"/>
              <a:t>We are now due to move on to the next part of our coursework</a:t>
            </a:r>
          </a:p>
          <a:p>
            <a:r>
              <a:rPr lang="en-GB" sz="3600" dirty="0"/>
              <a:t>Postponed</a:t>
            </a:r>
          </a:p>
          <a:p>
            <a:r>
              <a:rPr lang="en-GB" sz="3600" dirty="0"/>
              <a:t>Time for you to ensure that you have completed as many of the tasks as possible</a:t>
            </a:r>
          </a:p>
          <a:p>
            <a:r>
              <a:rPr lang="en-GB" sz="3600" dirty="0"/>
              <a:t>If you are completely up to date and can not access your corrections, please move to the last slide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CE46C97-21B5-C373-289C-968AA5EA6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05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41"/>
    </mc:Choice>
    <mc:Fallback xmlns="">
      <p:transition spd="slow" advTm="38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59F28-3F56-AD8D-95AA-4E5EBBD3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35" y="348865"/>
            <a:ext cx="11010886" cy="877729"/>
          </a:xfrm>
        </p:spPr>
        <p:txBody>
          <a:bodyPr anchor="ctr">
            <a:normAutofit/>
          </a:bodyPr>
          <a:lstStyle/>
          <a:p>
            <a:r>
              <a:rPr lang="en-GB" sz="5400" b="1" dirty="0">
                <a:solidFill>
                  <a:srgbClr val="FFFFFF"/>
                </a:solidFill>
              </a:rPr>
              <a:t>What you should have completed…..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20207D-4B1A-1E77-18B9-0712AFE0EB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05256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F54D0FF-3AAB-0F7A-F358-5762E11FB5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1102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96"/>
    </mc:Choice>
    <mc:Fallback xmlns="">
      <p:transition spd="slow" advTm="127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3B877-19B5-EBE9-FA0E-3E8EC442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External Factors….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437A0-122E-D33D-FC70-1D692DAA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en-GB" sz="3200" dirty="0"/>
              <a:t>Team cohesion</a:t>
            </a:r>
          </a:p>
          <a:p>
            <a:r>
              <a:rPr lang="en-GB" sz="3200" dirty="0"/>
              <a:t>Social loathing</a:t>
            </a:r>
          </a:p>
          <a:p>
            <a:r>
              <a:rPr lang="en-GB" sz="3200" dirty="0"/>
              <a:t>The Ringelmann effect</a:t>
            </a:r>
          </a:p>
          <a:p>
            <a:r>
              <a:rPr lang="en-GB" sz="3200" dirty="0"/>
              <a:t>Personalities</a:t>
            </a:r>
          </a:p>
          <a:p>
            <a:r>
              <a:rPr lang="en-GB" sz="3200" dirty="0"/>
              <a:t>Confidence</a:t>
            </a:r>
          </a:p>
          <a:p>
            <a:r>
              <a:rPr lang="en-GB" sz="3200" dirty="0"/>
              <a:t>Motivation</a:t>
            </a:r>
          </a:p>
          <a:p>
            <a:r>
              <a:rPr lang="en-GB" sz="3200" dirty="0"/>
              <a:t>Anxiety and Arousal</a:t>
            </a:r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FABC0DD7-E58D-6DAD-CD2A-C79B89A5AD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764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54"/>
    </mc:Choice>
    <mc:Fallback xmlns="">
      <p:transition spd="slow" advTm="65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80408-1471-F15F-4107-169E8418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Information…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6E7FA6-8FC3-4D13-965E-F5FD71CC2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05316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58BB0D88-EC77-9B80-DB31-5A6F8126F4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408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63"/>
    </mc:Choice>
    <mc:Fallback xmlns="">
      <p:transition spd="slow" advTm="31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3FD49-DBD1-0B8D-4FFD-604986E26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FFFFFF"/>
                </a:solidFill>
              </a:rPr>
              <a:t>If you are up to date…..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5F4D0-07A7-7FFA-222F-2390E349E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en-GB" sz="3600" dirty="0"/>
              <a:t>Then please look at the slide that follows based on internal psychological factors</a:t>
            </a:r>
          </a:p>
          <a:p>
            <a:r>
              <a:rPr lang="en-GB" sz="3600" dirty="0"/>
              <a:t>Carry out your own research into these topics but make sure your focus is sport based</a:t>
            </a:r>
          </a:p>
          <a:p>
            <a:r>
              <a:rPr lang="en-GB" sz="3600" dirty="0"/>
              <a:t>Can you then link each heading to a sport, a job role and an example?  Your examples can still be generic in this section of your writing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A67FB42-5153-F28D-FF4C-2DF6F6577E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8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11"/>
    </mc:Choice>
    <mc:Fallback xmlns="">
      <p:transition spd="slow" advTm="55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3B877-19B5-EBE9-FA0E-3E8EC442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Internal Factors….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437A0-122E-D33D-FC70-1D692DAA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en-GB" sz="4400" dirty="0"/>
              <a:t>Attribution Theory; self confidence</a:t>
            </a:r>
          </a:p>
          <a:p>
            <a:r>
              <a:rPr lang="en-GB" sz="4400" dirty="0"/>
              <a:t>Past experiences</a:t>
            </a:r>
          </a:p>
          <a:p>
            <a:r>
              <a:rPr lang="en-GB" sz="4400" dirty="0"/>
              <a:t>Self serving bias</a:t>
            </a:r>
          </a:p>
          <a:p>
            <a:r>
              <a:rPr lang="en-GB" sz="4400" dirty="0"/>
              <a:t>Self esteem</a:t>
            </a:r>
          </a:p>
          <a:p>
            <a:r>
              <a:rPr lang="en-GB" sz="4400" dirty="0"/>
              <a:t>Behaviour: accidental versus intentional</a:t>
            </a:r>
          </a:p>
          <a:p>
            <a:endParaRPr lang="en-GB" sz="32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E4CA71D-8544-26EC-9A04-B510D8030F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885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79"/>
    </mc:Choice>
    <mc:Fallback xmlns="">
      <p:transition spd="slow" advTm="43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141ED-7977-0AE5-CAF8-AA0F97CE3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7200" b="1" dirty="0"/>
          </a:p>
          <a:p>
            <a:pPr marL="0" indent="0" algn="ctr">
              <a:buNone/>
            </a:pPr>
            <a:r>
              <a:rPr lang="en-GB" sz="7200" b="1" dirty="0"/>
              <a:t>See you soon!!!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5CE2C4D-5EE4-A623-A8A7-0920298F63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28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08"/>
    </mc:Choice>
    <mc:Fallback xmlns="">
      <p:transition spd="slow" advTm="16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0.7|0.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277</Words>
  <Application>Microsoft Office PowerPoint</Application>
  <PresentationFormat>Widescreen</PresentationFormat>
  <Paragraphs>41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Btec Level 3 Extended Certificate Sport</vt:lpstr>
      <vt:lpstr>Learning Objective</vt:lpstr>
      <vt:lpstr>Context</vt:lpstr>
      <vt:lpstr>What you should have completed…..</vt:lpstr>
      <vt:lpstr>External Factors….</vt:lpstr>
      <vt:lpstr>Information…</vt:lpstr>
      <vt:lpstr>If you are up to date…..</vt:lpstr>
      <vt:lpstr>Internal Factors….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Louise Power</dc:creator>
  <cp:lastModifiedBy>Louise Power</cp:lastModifiedBy>
  <cp:revision>2</cp:revision>
  <dcterms:created xsi:type="dcterms:W3CDTF">2025-01-08T14:43:14Z</dcterms:created>
  <dcterms:modified xsi:type="dcterms:W3CDTF">2025-01-08T17:32:51Z</dcterms:modified>
</cp:coreProperties>
</file>