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2E27A-B5C3-475E-B6DF-FF752C023DD0}" v="3" dt="2025-01-08T16:02:23.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2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Power" userId="2bdfee98-2a46-4fba-a4cb-828591794ec2" providerId="ADAL" clId="{0112E27A-B5C3-475E-B6DF-FF752C023DD0}"/>
    <pc:docChg chg="modSld">
      <pc:chgData name="Louise Power" userId="2bdfee98-2a46-4fba-a4cb-828591794ec2" providerId="ADAL" clId="{0112E27A-B5C3-475E-B6DF-FF752C023DD0}" dt="2025-01-08T16:02:23.872" v="8"/>
      <pc:docMkLst>
        <pc:docMk/>
      </pc:docMkLst>
      <pc:sldChg chg="addSp delSp modSp mod modTransition modAnim">
        <pc:chgData name="Louise Power" userId="2bdfee98-2a46-4fba-a4cb-828591794ec2" providerId="ADAL" clId="{0112E27A-B5C3-475E-B6DF-FF752C023DD0}" dt="2025-01-08T16:02:23.872" v="8"/>
        <pc:sldMkLst>
          <pc:docMk/>
          <pc:sldMk cId="3550398903" sldId="256"/>
        </pc:sldMkLst>
        <pc:picChg chg="add del mod">
          <ac:chgData name="Louise Power" userId="2bdfee98-2a46-4fba-a4cb-828591794ec2" providerId="ADAL" clId="{0112E27A-B5C3-475E-B6DF-FF752C023DD0}" dt="2025-01-08T15:52:12.514" v="7"/>
          <ac:picMkLst>
            <pc:docMk/>
            <pc:sldMk cId="3550398903" sldId="256"/>
            <ac:picMk id="7" creationId="{034127A6-9E37-4AC8-B962-CC9D0A2F1E7A}"/>
          </ac:picMkLst>
        </pc:picChg>
        <pc:picChg chg="add del mod ord">
          <ac:chgData name="Louise Power" userId="2bdfee98-2a46-4fba-a4cb-828591794ec2" providerId="ADAL" clId="{0112E27A-B5C3-475E-B6DF-FF752C023DD0}" dt="2025-01-08T16:02:23.872" v="8"/>
          <ac:picMkLst>
            <pc:docMk/>
            <pc:sldMk cId="3550398903" sldId="256"/>
            <ac:picMk id="10" creationId="{F415C5E2-AD53-01FE-17F6-A914A927979A}"/>
          </ac:picMkLst>
        </pc:picChg>
        <pc:picChg chg="add mod">
          <ac:chgData name="Louise Power" userId="2bdfee98-2a46-4fba-a4cb-828591794ec2" providerId="ADAL" clId="{0112E27A-B5C3-475E-B6DF-FF752C023DD0}" dt="2025-01-08T16:02:23.872" v="8"/>
          <ac:picMkLst>
            <pc:docMk/>
            <pc:sldMk cId="3550398903" sldId="256"/>
            <ac:picMk id="11" creationId="{772B49AA-B762-BD4A-A7C0-9AAD0FABCE5D}"/>
          </ac:picMkLst>
        </pc:picChg>
      </pc:sldChg>
      <pc:sldChg chg="addSp delSp modSp mod modTransition modAnim">
        <pc:chgData name="Louise Power" userId="2bdfee98-2a46-4fba-a4cb-828591794ec2" providerId="ADAL" clId="{0112E27A-B5C3-475E-B6DF-FF752C023DD0}" dt="2025-01-08T16:02:23.872" v="8"/>
        <pc:sldMkLst>
          <pc:docMk/>
          <pc:sldMk cId="2319025044" sldId="257"/>
        </pc:sldMkLst>
        <pc:picChg chg="add del mod">
          <ac:chgData name="Louise Power" userId="2bdfee98-2a46-4fba-a4cb-828591794ec2" providerId="ADAL" clId="{0112E27A-B5C3-475E-B6DF-FF752C023DD0}" dt="2025-01-08T15:52:12.514" v="7"/>
          <ac:picMkLst>
            <pc:docMk/>
            <pc:sldMk cId="2319025044" sldId="257"/>
            <ac:picMk id="7" creationId="{98CBA2DD-AC02-2FEF-27BA-AB78D3A5BFA6}"/>
          </ac:picMkLst>
        </pc:picChg>
        <pc:picChg chg="add del mod ord">
          <ac:chgData name="Louise Power" userId="2bdfee98-2a46-4fba-a4cb-828591794ec2" providerId="ADAL" clId="{0112E27A-B5C3-475E-B6DF-FF752C023DD0}" dt="2025-01-08T16:02:23.872" v="8"/>
          <ac:picMkLst>
            <pc:docMk/>
            <pc:sldMk cId="2319025044" sldId="257"/>
            <ac:picMk id="12" creationId="{CAC3FFA6-8D01-A753-713F-E8899848A910}"/>
          </ac:picMkLst>
        </pc:picChg>
        <pc:picChg chg="add mod">
          <ac:chgData name="Louise Power" userId="2bdfee98-2a46-4fba-a4cb-828591794ec2" providerId="ADAL" clId="{0112E27A-B5C3-475E-B6DF-FF752C023DD0}" dt="2025-01-08T16:02:23.872" v="8"/>
          <ac:picMkLst>
            <pc:docMk/>
            <pc:sldMk cId="2319025044" sldId="257"/>
            <ac:picMk id="13" creationId="{5C29BF43-3E2A-EAAF-A6E5-54BA7E6DF79D}"/>
          </ac:picMkLst>
        </pc:picChg>
      </pc:sldChg>
      <pc:sldChg chg="addSp delSp modSp mod modTransition modAnim">
        <pc:chgData name="Louise Power" userId="2bdfee98-2a46-4fba-a4cb-828591794ec2" providerId="ADAL" clId="{0112E27A-B5C3-475E-B6DF-FF752C023DD0}" dt="2025-01-08T16:02:23.872" v="8"/>
        <pc:sldMkLst>
          <pc:docMk/>
          <pc:sldMk cId="287000305" sldId="258"/>
        </pc:sldMkLst>
        <pc:picChg chg="add del mod">
          <ac:chgData name="Louise Power" userId="2bdfee98-2a46-4fba-a4cb-828591794ec2" providerId="ADAL" clId="{0112E27A-B5C3-475E-B6DF-FF752C023DD0}" dt="2025-01-08T15:52:12.514" v="7"/>
          <ac:picMkLst>
            <pc:docMk/>
            <pc:sldMk cId="287000305" sldId="258"/>
            <ac:picMk id="5" creationId="{AFF5106A-6C8D-EAB9-8F4F-8C6BDE157A89}"/>
          </ac:picMkLst>
        </pc:picChg>
        <pc:picChg chg="add del mod ord">
          <ac:chgData name="Louise Power" userId="2bdfee98-2a46-4fba-a4cb-828591794ec2" providerId="ADAL" clId="{0112E27A-B5C3-475E-B6DF-FF752C023DD0}" dt="2025-01-08T16:02:23.872" v="8"/>
          <ac:picMkLst>
            <pc:docMk/>
            <pc:sldMk cId="287000305" sldId="258"/>
            <ac:picMk id="6" creationId="{79EE92AE-12D7-1496-C29A-8EEB6362C03A}"/>
          </ac:picMkLst>
        </pc:picChg>
        <pc:picChg chg="add mod">
          <ac:chgData name="Louise Power" userId="2bdfee98-2a46-4fba-a4cb-828591794ec2" providerId="ADAL" clId="{0112E27A-B5C3-475E-B6DF-FF752C023DD0}" dt="2025-01-08T16:02:23.872" v="8"/>
          <ac:picMkLst>
            <pc:docMk/>
            <pc:sldMk cId="287000305" sldId="258"/>
            <ac:picMk id="7" creationId="{85B7F500-98CA-AC1D-5D9B-A7FD8770D337}"/>
          </ac:picMkLst>
        </pc:picChg>
      </pc:sldChg>
      <pc:sldChg chg="addSp delSp modSp mod modTransition modAnim">
        <pc:chgData name="Louise Power" userId="2bdfee98-2a46-4fba-a4cb-828591794ec2" providerId="ADAL" clId="{0112E27A-B5C3-475E-B6DF-FF752C023DD0}" dt="2025-01-08T16:02:23.872" v="8"/>
        <pc:sldMkLst>
          <pc:docMk/>
          <pc:sldMk cId="2361655972" sldId="259"/>
        </pc:sldMkLst>
        <pc:picChg chg="add del mod">
          <ac:chgData name="Louise Power" userId="2bdfee98-2a46-4fba-a4cb-828591794ec2" providerId="ADAL" clId="{0112E27A-B5C3-475E-B6DF-FF752C023DD0}" dt="2025-01-08T15:52:12.514" v="7"/>
          <ac:picMkLst>
            <pc:docMk/>
            <pc:sldMk cId="2361655972" sldId="259"/>
            <ac:picMk id="6" creationId="{9C063C53-7CFE-7D1F-57E9-A3741CA7BFD1}"/>
          </ac:picMkLst>
        </pc:picChg>
        <pc:picChg chg="add del mod ord">
          <ac:chgData name="Louise Power" userId="2bdfee98-2a46-4fba-a4cb-828591794ec2" providerId="ADAL" clId="{0112E27A-B5C3-475E-B6DF-FF752C023DD0}" dt="2025-01-08T16:02:23.872" v="8"/>
          <ac:picMkLst>
            <pc:docMk/>
            <pc:sldMk cId="2361655972" sldId="259"/>
            <ac:picMk id="7" creationId="{46EA3E31-F713-699F-B653-32D57F63B829}"/>
          </ac:picMkLst>
        </pc:picChg>
        <pc:picChg chg="add mod">
          <ac:chgData name="Louise Power" userId="2bdfee98-2a46-4fba-a4cb-828591794ec2" providerId="ADAL" clId="{0112E27A-B5C3-475E-B6DF-FF752C023DD0}" dt="2025-01-08T16:02:23.872" v="8"/>
          <ac:picMkLst>
            <pc:docMk/>
            <pc:sldMk cId="2361655972" sldId="259"/>
            <ac:picMk id="8" creationId="{B65DFE6C-AF9A-0453-8C44-BD13B4DE502E}"/>
          </ac:picMkLst>
        </pc:picChg>
      </pc:sldChg>
      <pc:sldChg chg="addSp delSp modSp mod modTransition modAnim">
        <pc:chgData name="Louise Power" userId="2bdfee98-2a46-4fba-a4cb-828591794ec2" providerId="ADAL" clId="{0112E27A-B5C3-475E-B6DF-FF752C023DD0}" dt="2025-01-08T16:02:23.872" v="8"/>
        <pc:sldMkLst>
          <pc:docMk/>
          <pc:sldMk cId="3134894182" sldId="260"/>
        </pc:sldMkLst>
        <pc:picChg chg="add del mod">
          <ac:chgData name="Louise Power" userId="2bdfee98-2a46-4fba-a4cb-828591794ec2" providerId="ADAL" clId="{0112E27A-B5C3-475E-B6DF-FF752C023DD0}" dt="2025-01-08T15:52:12.514" v="7"/>
          <ac:picMkLst>
            <pc:docMk/>
            <pc:sldMk cId="3134894182" sldId="260"/>
            <ac:picMk id="6" creationId="{2588104E-9F86-858D-4B07-A38D5EF2994F}"/>
          </ac:picMkLst>
        </pc:picChg>
        <pc:picChg chg="add del mod ord">
          <ac:chgData name="Louise Power" userId="2bdfee98-2a46-4fba-a4cb-828591794ec2" providerId="ADAL" clId="{0112E27A-B5C3-475E-B6DF-FF752C023DD0}" dt="2025-01-08T16:02:23.872" v="8"/>
          <ac:picMkLst>
            <pc:docMk/>
            <pc:sldMk cId="3134894182" sldId="260"/>
            <ac:picMk id="7" creationId="{1A526950-D262-5DB2-52DD-B9216372F56E}"/>
          </ac:picMkLst>
        </pc:picChg>
        <pc:picChg chg="add mod">
          <ac:chgData name="Louise Power" userId="2bdfee98-2a46-4fba-a4cb-828591794ec2" providerId="ADAL" clId="{0112E27A-B5C3-475E-B6DF-FF752C023DD0}" dt="2025-01-08T16:02:23.872" v="8"/>
          <ac:picMkLst>
            <pc:docMk/>
            <pc:sldMk cId="3134894182" sldId="260"/>
            <ac:picMk id="8" creationId="{9BD6A6B5-45FB-3EB7-1CBC-D0769A760686}"/>
          </ac:picMkLst>
        </pc:picChg>
      </pc:sldChg>
      <pc:sldChg chg="addSp delSp modSp mod modTransition modAnim">
        <pc:chgData name="Louise Power" userId="2bdfee98-2a46-4fba-a4cb-828591794ec2" providerId="ADAL" clId="{0112E27A-B5C3-475E-B6DF-FF752C023DD0}" dt="2025-01-08T16:02:23.872" v="8"/>
        <pc:sldMkLst>
          <pc:docMk/>
          <pc:sldMk cId="2099029578" sldId="261"/>
        </pc:sldMkLst>
        <pc:picChg chg="add del mod">
          <ac:chgData name="Louise Power" userId="2bdfee98-2a46-4fba-a4cb-828591794ec2" providerId="ADAL" clId="{0112E27A-B5C3-475E-B6DF-FF752C023DD0}" dt="2025-01-08T15:52:12.514" v="7"/>
          <ac:picMkLst>
            <pc:docMk/>
            <pc:sldMk cId="2099029578" sldId="261"/>
            <ac:picMk id="6" creationId="{6F13484A-AE59-7E04-8E12-829AE753837A}"/>
          </ac:picMkLst>
        </pc:picChg>
        <pc:picChg chg="add del mod ord">
          <ac:chgData name="Louise Power" userId="2bdfee98-2a46-4fba-a4cb-828591794ec2" providerId="ADAL" clId="{0112E27A-B5C3-475E-B6DF-FF752C023DD0}" dt="2025-01-08T16:02:23.872" v="8"/>
          <ac:picMkLst>
            <pc:docMk/>
            <pc:sldMk cId="2099029578" sldId="261"/>
            <ac:picMk id="10" creationId="{5B4360A3-C7B3-1249-0835-1CB08FE98E69}"/>
          </ac:picMkLst>
        </pc:picChg>
        <pc:picChg chg="add mod">
          <ac:chgData name="Louise Power" userId="2bdfee98-2a46-4fba-a4cb-828591794ec2" providerId="ADAL" clId="{0112E27A-B5C3-475E-B6DF-FF752C023DD0}" dt="2025-01-08T16:02:23.872" v="8"/>
          <ac:picMkLst>
            <pc:docMk/>
            <pc:sldMk cId="2099029578" sldId="261"/>
            <ac:picMk id="12" creationId="{EA86875A-F98B-EDA3-9B3E-ED9A83A00832}"/>
          </ac:picMkLst>
        </pc:picChg>
      </pc:sldChg>
      <pc:sldChg chg="addSp modSp modTransition">
        <pc:chgData name="Louise Power" userId="2bdfee98-2a46-4fba-a4cb-828591794ec2" providerId="ADAL" clId="{0112E27A-B5C3-475E-B6DF-FF752C023DD0}" dt="2025-01-08T16:02:23.872" v="8"/>
        <pc:sldMkLst>
          <pc:docMk/>
          <pc:sldMk cId="2362284584" sldId="262"/>
        </pc:sldMkLst>
        <pc:picChg chg="add mod">
          <ac:chgData name="Louise Power" userId="2bdfee98-2a46-4fba-a4cb-828591794ec2" providerId="ADAL" clId="{0112E27A-B5C3-475E-B6DF-FF752C023DD0}" dt="2025-01-08T16:02:23.872" v="8"/>
          <ac:picMkLst>
            <pc:docMk/>
            <pc:sldMk cId="2362284584" sldId="262"/>
            <ac:picMk id="5" creationId="{33362831-C3B2-EA98-BEB0-6E9EF5D2EFB4}"/>
          </ac:picMkLst>
        </pc:picChg>
      </pc:sldChg>
      <pc:sldChg chg="addSp modSp modTransition">
        <pc:chgData name="Louise Power" userId="2bdfee98-2a46-4fba-a4cb-828591794ec2" providerId="ADAL" clId="{0112E27A-B5C3-475E-B6DF-FF752C023DD0}" dt="2025-01-08T16:02:23.872" v="8"/>
        <pc:sldMkLst>
          <pc:docMk/>
          <pc:sldMk cId="935845598" sldId="263"/>
        </pc:sldMkLst>
        <pc:picChg chg="add mod">
          <ac:chgData name="Louise Power" userId="2bdfee98-2a46-4fba-a4cb-828591794ec2" providerId="ADAL" clId="{0112E27A-B5C3-475E-B6DF-FF752C023DD0}" dt="2025-01-08T16:02:23.872" v="8"/>
          <ac:picMkLst>
            <pc:docMk/>
            <pc:sldMk cId="935845598" sldId="263"/>
            <ac:picMk id="5" creationId="{67FA379E-F15F-174E-7C0C-537F0ABAFEBA}"/>
          </ac:picMkLst>
        </pc:picChg>
      </pc:sldChg>
      <pc:sldChg chg="addSp modSp modTransition">
        <pc:chgData name="Louise Power" userId="2bdfee98-2a46-4fba-a4cb-828591794ec2" providerId="ADAL" clId="{0112E27A-B5C3-475E-B6DF-FF752C023DD0}" dt="2025-01-08T16:02:23.872" v="8"/>
        <pc:sldMkLst>
          <pc:docMk/>
          <pc:sldMk cId="1233169344" sldId="264"/>
        </pc:sldMkLst>
        <pc:picChg chg="add mod">
          <ac:chgData name="Louise Power" userId="2bdfee98-2a46-4fba-a4cb-828591794ec2" providerId="ADAL" clId="{0112E27A-B5C3-475E-B6DF-FF752C023DD0}" dt="2025-01-08T16:02:23.872" v="8"/>
          <ac:picMkLst>
            <pc:docMk/>
            <pc:sldMk cId="1233169344" sldId="264"/>
            <ac:picMk id="5" creationId="{18D042E4-7A20-D1B9-E605-0D33302EF5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B9AB4-1F97-410D-90AD-80078C556B7E}" type="datetimeFigureOut">
              <a:rPr lang="en-GB" smtClean="0"/>
              <a:t>08/01/2025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F3409-C2FD-4DE7-A458-7F72C496E87E}" type="slidenum">
              <a:rPr lang="en-GB" smtClean="0"/>
              <a:t>‹#›</a:t>
            </a:fld>
            <a:endParaRPr lang="en-GB"/>
          </a:p>
        </p:txBody>
      </p:sp>
    </p:spTree>
    <p:extLst>
      <p:ext uri="{BB962C8B-B14F-4D97-AF65-F5344CB8AC3E}">
        <p14:creationId xmlns:p14="http://schemas.microsoft.com/office/powerpoint/2010/main" val="142200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DF3409-C2FD-4DE7-A458-7F72C496E87E}" type="slidenum">
              <a:rPr lang="en-GB" smtClean="0"/>
              <a:t>1</a:t>
            </a:fld>
            <a:endParaRPr lang="en-GB"/>
          </a:p>
        </p:txBody>
      </p:sp>
    </p:spTree>
    <p:extLst>
      <p:ext uri="{BB962C8B-B14F-4D97-AF65-F5344CB8AC3E}">
        <p14:creationId xmlns:p14="http://schemas.microsoft.com/office/powerpoint/2010/main" val="408712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61A3-321E-A9E7-F1C4-60BDA51540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8EAA3DE-E9F2-3CFB-9675-F1ABB6526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93A26BC-078C-A0CE-601C-814287FFBE9B}"/>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5" name="Footer Placeholder 4">
            <a:extLst>
              <a:ext uri="{FF2B5EF4-FFF2-40B4-BE49-F238E27FC236}">
                <a16:creationId xmlns:a16="http://schemas.microsoft.com/office/drawing/2014/main" id="{0E5D7567-F7B9-0440-964E-FBAF17BD6D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F3DF4-B24E-E49C-D209-25428624B847}"/>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155649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F457-C2BE-C81A-D766-238BF2D5E21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90057F2-8CC1-4FC1-123B-A751D6BA4A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8DFAF09-BCF3-AAB6-8935-A6AE9307A994}"/>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5" name="Footer Placeholder 4">
            <a:extLst>
              <a:ext uri="{FF2B5EF4-FFF2-40B4-BE49-F238E27FC236}">
                <a16:creationId xmlns:a16="http://schemas.microsoft.com/office/drawing/2014/main" id="{5188DF6A-57E2-E74E-6942-C016791EC1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7A497A-E6FD-2BBE-792D-F9A71F56C247}"/>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264410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97C31-A945-0149-54BD-4F35C92A009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81F0CE-8A52-AC23-BA57-56834504F0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CB8DBD-C8DD-C626-D955-BA6F06E648B9}"/>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5" name="Footer Placeholder 4">
            <a:extLst>
              <a:ext uri="{FF2B5EF4-FFF2-40B4-BE49-F238E27FC236}">
                <a16:creationId xmlns:a16="http://schemas.microsoft.com/office/drawing/2014/main" id="{AA47419E-05BC-1950-8731-2B3196CFA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71A82F-8A22-A650-AD98-9F6F27C8D51E}"/>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190606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5988-3D7D-1892-751C-D1BAFD599E9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DEBAE62-DC1E-B00E-AB93-66D42621BFF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787250-5D15-EB3D-354A-AD3237EE6B5F}"/>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5" name="Footer Placeholder 4">
            <a:extLst>
              <a:ext uri="{FF2B5EF4-FFF2-40B4-BE49-F238E27FC236}">
                <a16:creationId xmlns:a16="http://schemas.microsoft.com/office/drawing/2014/main" id="{05AFAFCE-BC31-1A64-E102-2AC5752CAD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C38604-FEE5-7699-DB9A-BF11DAFBDB8F}"/>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253673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7421-8FE3-0109-BCEA-5B0467276C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6F627B2-F200-B26C-3C80-C826C419D1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81132B-66EF-9BB3-52AC-A9DEA7079FB9}"/>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5" name="Footer Placeholder 4">
            <a:extLst>
              <a:ext uri="{FF2B5EF4-FFF2-40B4-BE49-F238E27FC236}">
                <a16:creationId xmlns:a16="http://schemas.microsoft.com/office/drawing/2014/main" id="{8EB18A0B-C4A0-C1AC-DE1D-84882E0C19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E1F0A8-DD2D-BB8B-AE9A-D672D4E906B2}"/>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185152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01CE-68A8-E689-178D-19821CDD4C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D48E4D-CAF8-93CF-0650-1CA075CE7AA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9735587-1E7F-975E-3FC6-1096C79A8A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41FE431-958E-D36A-2F95-8DC93BAEA52F}"/>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6" name="Footer Placeholder 5">
            <a:extLst>
              <a:ext uri="{FF2B5EF4-FFF2-40B4-BE49-F238E27FC236}">
                <a16:creationId xmlns:a16="http://schemas.microsoft.com/office/drawing/2014/main" id="{A1893E4E-0555-5DA9-E9FE-703DDE8978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EAAB85-539B-09EA-F1B4-61C351C89614}"/>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378620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8DDA-3DF8-C9FD-9235-C54F3AB43CA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0CD7805-8617-F68D-3C52-4E0F70E2C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7FA4C3-E8B5-6F38-F35E-B699A17603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2B403F5-1B61-B1DD-76F0-1D3AB2649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54DC1-7041-0D04-54EA-E1BBBE86FC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7AD4065-078C-58F5-939A-EC60A44D3DAA}"/>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8" name="Footer Placeholder 7">
            <a:extLst>
              <a:ext uri="{FF2B5EF4-FFF2-40B4-BE49-F238E27FC236}">
                <a16:creationId xmlns:a16="http://schemas.microsoft.com/office/drawing/2014/main" id="{B5FA612D-2B12-9FD4-E03D-A29B3F77D7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6484CF-199B-D7D4-9B9B-06A0B9438572}"/>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73685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89EA-831B-416C-56AE-6C2A6B52DCF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62C710E-468A-85FC-6921-0412F1B48FF8}"/>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4" name="Footer Placeholder 3">
            <a:extLst>
              <a:ext uri="{FF2B5EF4-FFF2-40B4-BE49-F238E27FC236}">
                <a16:creationId xmlns:a16="http://schemas.microsoft.com/office/drawing/2014/main" id="{96646638-585C-2F68-B3AB-B6BD8C4230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55228C-1021-CAA3-7A8D-8A58D6A17F06}"/>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403500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1C512F-8E80-4B42-7957-6F56026232A4}"/>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3" name="Footer Placeholder 2">
            <a:extLst>
              <a:ext uri="{FF2B5EF4-FFF2-40B4-BE49-F238E27FC236}">
                <a16:creationId xmlns:a16="http://schemas.microsoft.com/office/drawing/2014/main" id="{BE8BC635-D6B5-DDAF-BFF4-028E41338A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612377-69D9-5967-E5C9-A5593A54BDC9}"/>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211921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0E41-893F-F13F-D812-D3438E6001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76BD910-809A-4A72-F460-EB361DB6F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571482E-C1D0-87E0-DDED-990ECE345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9C0046-121C-943E-0160-00A799602E9D}"/>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6" name="Footer Placeholder 5">
            <a:extLst>
              <a:ext uri="{FF2B5EF4-FFF2-40B4-BE49-F238E27FC236}">
                <a16:creationId xmlns:a16="http://schemas.microsoft.com/office/drawing/2014/main" id="{56C67C79-32B8-0E53-F9DF-5F643A1684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7AD5DE-F204-18EF-14B3-CBA30B69B9B1}"/>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313679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B25D-EE63-7B26-C5DF-5BE72A6FCC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0418EE3-347E-522D-5CA8-A4DEFAB25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9612E1-C4EF-64C2-F9E7-F63D019E6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5C6AE4-034D-1F33-A08C-FDEC2FFB1842}"/>
              </a:ext>
            </a:extLst>
          </p:cNvPr>
          <p:cNvSpPr>
            <a:spLocks noGrp="1"/>
          </p:cNvSpPr>
          <p:nvPr>
            <p:ph type="dt" sz="half" idx="10"/>
          </p:nvPr>
        </p:nvSpPr>
        <p:spPr/>
        <p:txBody>
          <a:bodyPr/>
          <a:lstStyle/>
          <a:p>
            <a:fld id="{B7FBD9FA-45DD-44C1-B399-7095CB7E1DB0}" type="datetimeFigureOut">
              <a:rPr lang="en-GB" smtClean="0"/>
              <a:t>08/01/2025</a:t>
            </a:fld>
            <a:endParaRPr lang="en-GB"/>
          </a:p>
        </p:txBody>
      </p:sp>
      <p:sp>
        <p:nvSpPr>
          <p:cNvPr id="6" name="Footer Placeholder 5">
            <a:extLst>
              <a:ext uri="{FF2B5EF4-FFF2-40B4-BE49-F238E27FC236}">
                <a16:creationId xmlns:a16="http://schemas.microsoft.com/office/drawing/2014/main" id="{A32E35F9-B225-6FAA-A3BE-AE95B8A40E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D132B4-5F8E-E93E-D688-65E812077FAE}"/>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350360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E9C41E-500C-8AC4-70D6-B2B7A3D18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654A03A-1A73-402C-5898-DFE8FB3F7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A827CC-9982-0A29-BDB1-66FAE5253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FBD9FA-45DD-44C1-B399-7095CB7E1DB0}" type="datetimeFigureOut">
              <a:rPr lang="en-GB" smtClean="0"/>
              <a:t>08/01/2025</a:t>
            </a:fld>
            <a:endParaRPr lang="en-GB"/>
          </a:p>
        </p:txBody>
      </p:sp>
      <p:sp>
        <p:nvSpPr>
          <p:cNvPr id="5" name="Footer Placeholder 4">
            <a:extLst>
              <a:ext uri="{FF2B5EF4-FFF2-40B4-BE49-F238E27FC236}">
                <a16:creationId xmlns:a16="http://schemas.microsoft.com/office/drawing/2014/main" id="{63839B82-AA4D-D6BD-8415-D98D03570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6F7006-0E80-E722-EEF8-CE4D85596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21E4A2-7537-4C86-8060-351BCEBFFD99}" type="slidenum">
              <a:rPr lang="en-GB" smtClean="0"/>
              <a:t>‹#›</a:t>
            </a:fld>
            <a:endParaRPr lang="en-GB"/>
          </a:p>
        </p:txBody>
      </p:sp>
    </p:spTree>
    <p:extLst>
      <p:ext uri="{BB962C8B-B14F-4D97-AF65-F5344CB8AC3E}">
        <p14:creationId xmlns:p14="http://schemas.microsoft.com/office/powerpoint/2010/main" val="4377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hyperlink" Target="https://www.youtube.com/watch?v=ufNHMctGz5w"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hyperlink" Target="https://www.youtube.com/watch?v=K_KcCCHCwJU"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7BDD-04DA-B015-7925-01B6D9B68E13}"/>
              </a:ext>
            </a:extLst>
          </p:cNvPr>
          <p:cNvSpPr>
            <a:spLocks noGrp="1"/>
          </p:cNvSpPr>
          <p:nvPr>
            <p:ph type="ctrTitle"/>
          </p:nvPr>
        </p:nvSpPr>
        <p:spPr/>
        <p:txBody>
          <a:bodyPr/>
          <a:lstStyle/>
          <a:p>
            <a:r>
              <a:rPr lang="en-GB" dirty="0" err="1"/>
              <a:t>Btec</a:t>
            </a:r>
            <a:r>
              <a:rPr lang="en-GB" dirty="0"/>
              <a:t> Level 2 Tech Award Performing Arts Dance </a:t>
            </a:r>
          </a:p>
        </p:txBody>
      </p:sp>
      <p:sp>
        <p:nvSpPr>
          <p:cNvPr id="3" name="Subtitle 2">
            <a:extLst>
              <a:ext uri="{FF2B5EF4-FFF2-40B4-BE49-F238E27FC236}">
                <a16:creationId xmlns:a16="http://schemas.microsoft.com/office/drawing/2014/main" id="{F0C2D542-6CC6-EEA1-E1E9-46366C162B57}"/>
              </a:ext>
            </a:extLst>
          </p:cNvPr>
          <p:cNvSpPr>
            <a:spLocks noGrp="1"/>
          </p:cNvSpPr>
          <p:nvPr>
            <p:ph type="subTitle" idx="1"/>
          </p:nvPr>
        </p:nvSpPr>
        <p:spPr/>
        <p:txBody>
          <a:bodyPr>
            <a:normAutofit/>
          </a:bodyPr>
          <a:lstStyle/>
          <a:p>
            <a:r>
              <a:rPr lang="en-GB" sz="3200" b="1" dirty="0"/>
              <a:t>C3 Preparation Work- Year 11</a:t>
            </a:r>
          </a:p>
          <a:p>
            <a:r>
              <a:rPr lang="en-GB" sz="3200" b="1" dirty="0"/>
              <a:t>Ms Power</a:t>
            </a:r>
          </a:p>
        </p:txBody>
      </p:sp>
      <p:pic>
        <p:nvPicPr>
          <p:cNvPr id="11" name="Audio 10">
            <a:hlinkClick r:id="" action="ppaction://media"/>
            <a:extLst>
              <a:ext uri="{FF2B5EF4-FFF2-40B4-BE49-F238E27FC236}">
                <a16:creationId xmlns:a16="http://schemas.microsoft.com/office/drawing/2014/main" id="{772B49AA-B762-BD4A-A7C0-9AAD0FABCE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0398903"/>
      </p:ext>
    </p:extLst>
  </p:cSld>
  <p:clrMapOvr>
    <a:masterClrMapping/>
  </p:clrMapOvr>
  <mc:AlternateContent xmlns:mc="http://schemas.openxmlformats.org/markup-compatibility/2006">
    <mc:Choice xmlns:p14="http://schemas.microsoft.com/office/powerpoint/2010/main" Requires="p14">
      <p:transition spd="slow" p14:dur="2000" advTm="15041"/>
    </mc:Choice>
    <mc:Fallback>
      <p:transition spd="slow" advTm="1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80CB8-75AB-2024-05BC-4195A9911236}"/>
              </a:ext>
            </a:extLst>
          </p:cNvPr>
          <p:cNvSpPr>
            <a:spLocks noGrp="1"/>
          </p:cNvSpPr>
          <p:nvPr>
            <p:ph type="title"/>
          </p:nvPr>
        </p:nvSpPr>
        <p:spPr>
          <a:xfrm>
            <a:off x="630936" y="640080"/>
            <a:ext cx="4818888" cy="1481328"/>
          </a:xfrm>
        </p:spPr>
        <p:txBody>
          <a:bodyPr anchor="b">
            <a:normAutofit/>
          </a:bodyPr>
          <a:lstStyle/>
          <a:p>
            <a:r>
              <a:rPr lang="en-GB" sz="5000"/>
              <a:t>Learning objectives….</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A3CAE4-AD08-C41B-B2F1-AC69CF3801DC}"/>
              </a:ext>
            </a:extLst>
          </p:cNvPr>
          <p:cNvSpPr>
            <a:spLocks noGrp="1"/>
          </p:cNvSpPr>
          <p:nvPr>
            <p:ph idx="1"/>
          </p:nvPr>
        </p:nvSpPr>
        <p:spPr>
          <a:xfrm>
            <a:off x="630936" y="2660904"/>
            <a:ext cx="4818888" cy="3547872"/>
          </a:xfrm>
        </p:spPr>
        <p:txBody>
          <a:bodyPr anchor="t">
            <a:normAutofit/>
          </a:bodyPr>
          <a:lstStyle/>
          <a:p>
            <a:endParaRPr lang="en-GB" dirty="0"/>
          </a:p>
          <a:p>
            <a:r>
              <a:rPr lang="en-GB" dirty="0"/>
              <a:t>To source movement ideas to aid with the creation and generation of movement for Component 3</a:t>
            </a:r>
          </a:p>
          <a:p>
            <a:r>
              <a:rPr lang="en-GB" dirty="0"/>
              <a:t>To explore appropriate themes </a:t>
            </a:r>
          </a:p>
        </p:txBody>
      </p:sp>
      <p:pic>
        <p:nvPicPr>
          <p:cNvPr id="4" name="Picture 3">
            <a:extLst>
              <a:ext uri="{FF2B5EF4-FFF2-40B4-BE49-F238E27FC236}">
                <a16:creationId xmlns:a16="http://schemas.microsoft.com/office/drawing/2014/main" id="{BE2B9248-24F3-DFC4-0B32-317C3E0D1C29}"/>
              </a:ext>
            </a:extLst>
          </p:cNvPr>
          <p:cNvPicPr>
            <a:picLocks noChangeAspect="1"/>
          </p:cNvPicPr>
          <p:nvPr/>
        </p:nvPicPr>
        <p:blipFill>
          <a:blip r:embed="rId4"/>
          <a:stretch>
            <a:fillRect/>
          </a:stretch>
        </p:blipFill>
        <p:spPr>
          <a:xfrm>
            <a:off x="6099048" y="1225829"/>
            <a:ext cx="5458968" cy="4406341"/>
          </a:xfrm>
          <a:prstGeom prst="rect">
            <a:avLst/>
          </a:prstGeom>
        </p:spPr>
      </p:pic>
      <p:pic>
        <p:nvPicPr>
          <p:cNvPr id="13" name="Audio 12">
            <a:hlinkClick r:id="" action="ppaction://media"/>
            <a:extLst>
              <a:ext uri="{FF2B5EF4-FFF2-40B4-BE49-F238E27FC236}">
                <a16:creationId xmlns:a16="http://schemas.microsoft.com/office/drawing/2014/main" id="{5C29BF43-3E2A-EAAF-A6E5-54BA7E6DF7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9025044"/>
      </p:ext>
    </p:extLst>
  </p:cSld>
  <p:clrMapOvr>
    <a:masterClrMapping/>
  </p:clrMapOvr>
  <mc:AlternateContent xmlns:mc="http://schemas.openxmlformats.org/markup-compatibility/2006">
    <mc:Choice xmlns:p14="http://schemas.microsoft.com/office/powerpoint/2010/main" Requires="p14">
      <p:transition spd="slow" p14:dur="2000" advTm="28608"/>
    </mc:Choice>
    <mc:Fallback>
      <p:transition spd="slow" advTm="2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CC890-EF75-0F62-D3FF-8520A94E9755}"/>
              </a:ext>
            </a:extLst>
          </p:cNvPr>
          <p:cNvSpPr>
            <a:spLocks noGrp="1"/>
          </p:cNvSpPr>
          <p:nvPr>
            <p:ph type="title"/>
          </p:nvPr>
        </p:nvSpPr>
        <p:spPr>
          <a:xfrm>
            <a:off x="630936" y="640080"/>
            <a:ext cx="4818888" cy="1481328"/>
          </a:xfrm>
        </p:spPr>
        <p:txBody>
          <a:bodyPr anchor="b">
            <a:normAutofit/>
          </a:bodyPr>
          <a:lstStyle/>
          <a:p>
            <a:r>
              <a:rPr lang="en-GB" sz="6000" b="1" dirty="0"/>
              <a:t>Context</a:t>
            </a:r>
          </a:p>
        </p:txBody>
      </p:sp>
      <p:sp>
        <p:nvSpPr>
          <p:cNvPr id="205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2EF4F3-0D82-3D65-33EF-FA346A07D592}"/>
              </a:ext>
            </a:extLst>
          </p:cNvPr>
          <p:cNvSpPr>
            <a:spLocks noGrp="1"/>
          </p:cNvSpPr>
          <p:nvPr>
            <p:ph idx="1"/>
          </p:nvPr>
        </p:nvSpPr>
        <p:spPr>
          <a:xfrm>
            <a:off x="372206" y="2660903"/>
            <a:ext cx="5458968" cy="4024709"/>
          </a:xfrm>
        </p:spPr>
        <p:txBody>
          <a:bodyPr anchor="t">
            <a:normAutofit/>
          </a:bodyPr>
          <a:lstStyle/>
          <a:p>
            <a:r>
              <a:rPr lang="en-GB" sz="2000" dirty="0"/>
              <a:t>On the 13</a:t>
            </a:r>
            <a:r>
              <a:rPr lang="en-GB" sz="2000" baseline="30000" dirty="0"/>
              <a:t>th</a:t>
            </a:r>
            <a:r>
              <a:rPr lang="en-GB" sz="2000" dirty="0"/>
              <a:t> January 2025 we will receive the assignment brief for your component 3 project</a:t>
            </a:r>
          </a:p>
          <a:p>
            <a:r>
              <a:rPr lang="en-GB" sz="2000" dirty="0"/>
              <a:t>This will include a performance place- such as a museum, park, art gallery, venue etc.  A purpose for your dance such as to raise awareness, to entertain, to educate etc</a:t>
            </a:r>
          </a:p>
          <a:p>
            <a:r>
              <a:rPr lang="en-GB" sz="2000" dirty="0"/>
              <a:t>We will also be given a theme.  Last year's themes was “Treasure Memories”</a:t>
            </a:r>
          </a:p>
          <a:p>
            <a:r>
              <a:rPr lang="en-GB" sz="2000" dirty="0"/>
              <a:t>We do not know currently what ours will be. So, what will we do to prepare?</a:t>
            </a:r>
          </a:p>
        </p:txBody>
      </p:sp>
      <p:pic>
        <p:nvPicPr>
          <p:cNvPr id="2050" name="Picture 2" descr="Image result for question mark">
            <a:extLst>
              <a:ext uri="{FF2B5EF4-FFF2-40B4-BE49-F238E27FC236}">
                <a16:creationId xmlns:a16="http://schemas.microsoft.com/office/drawing/2014/main" id="{492DA9A0-5B64-F9A7-94B0-BE57DB0963A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5B7F500-98CA-AC1D-5D9B-A7FD8770D3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000305"/>
      </p:ext>
    </p:extLst>
  </p:cSld>
  <p:clrMapOvr>
    <a:masterClrMapping/>
  </p:clrMapOvr>
  <mc:AlternateContent xmlns:mc="http://schemas.openxmlformats.org/markup-compatibility/2006">
    <mc:Choice xmlns:p14="http://schemas.microsoft.com/office/powerpoint/2010/main" Requires="p14">
      <p:transition spd="slow" p14:dur="2000" advTm="80156"/>
    </mc:Choice>
    <mc:Fallback>
      <p:transition spd="slow" advTm="8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09D8AF0-9848-B4ED-E0E3-5EFDA52FBD20}"/>
              </a:ext>
            </a:extLst>
          </p:cNvPr>
          <p:cNvSpPr>
            <a:spLocks noGrp="1"/>
          </p:cNvSpPr>
          <p:nvPr>
            <p:ph type="title"/>
          </p:nvPr>
        </p:nvSpPr>
        <p:spPr>
          <a:xfrm>
            <a:off x="344774" y="365125"/>
            <a:ext cx="5886787" cy="1325563"/>
          </a:xfrm>
        </p:spPr>
        <p:txBody>
          <a:bodyPr>
            <a:normAutofit/>
          </a:bodyPr>
          <a:lstStyle/>
          <a:p>
            <a:r>
              <a:rPr lang="en-GB" sz="6000" b="1" dirty="0"/>
              <a:t>Task…</a:t>
            </a:r>
          </a:p>
        </p:txBody>
      </p:sp>
      <p:sp>
        <p:nvSpPr>
          <p:cNvPr id="3" name="Content Placeholder 2">
            <a:extLst>
              <a:ext uri="{FF2B5EF4-FFF2-40B4-BE49-F238E27FC236}">
                <a16:creationId xmlns:a16="http://schemas.microsoft.com/office/drawing/2014/main" id="{4E20A716-5DD4-D422-4A83-E0F07A177EF4}"/>
              </a:ext>
            </a:extLst>
          </p:cNvPr>
          <p:cNvSpPr>
            <a:spLocks noGrp="1"/>
          </p:cNvSpPr>
          <p:nvPr>
            <p:ph idx="1"/>
          </p:nvPr>
        </p:nvSpPr>
        <p:spPr>
          <a:xfrm>
            <a:off x="838200" y="1825625"/>
            <a:ext cx="5393361" cy="4351338"/>
          </a:xfrm>
        </p:spPr>
        <p:txBody>
          <a:bodyPr>
            <a:normAutofit lnSpcReduction="10000"/>
          </a:bodyPr>
          <a:lstStyle/>
          <a:p>
            <a:r>
              <a:rPr lang="en-GB" dirty="0"/>
              <a:t>Included in this PowerPoint are video extracts</a:t>
            </a:r>
          </a:p>
          <a:p>
            <a:r>
              <a:rPr lang="en-GB" dirty="0"/>
              <a:t>Watch each of them and answer the questions on the slides that follow</a:t>
            </a:r>
          </a:p>
          <a:p>
            <a:r>
              <a:rPr lang="en-GB" dirty="0"/>
              <a:t>You should write or type your responses in full sentences, using dance appropriate vocabulary and in as much detail as possible</a:t>
            </a:r>
          </a:p>
          <a:p>
            <a:r>
              <a:rPr lang="en-GB" dirty="0"/>
              <a:t>Explain your examples in detail </a:t>
            </a:r>
          </a:p>
        </p:txBody>
      </p:sp>
      <p:pic>
        <p:nvPicPr>
          <p:cNvPr id="4" name="Picture 3">
            <a:extLst>
              <a:ext uri="{FF2B5EF4-FFF2-40B4-BE49-F238E27FC236}">
                <a16:creationId xmlns:a16="http://schemas.microsoft.com/office/drawing/2014/main" id="{9409E324-CC9C-9B7C-4549-3AB5C1B66253}"/>
              </a:ext>
            </a:extLst>
          </p:cNvPr>
          <p:cNvPicPr>
            <a:picLocks noChangeAspect="1"/>
          </p:cNvPicPr>
          <p:nvPr/>
        </p:nvPicPr>
        <p:blipFill>
          <a:blip r:embed="rId4"/>
          <a:srcRect r="3321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B65DFE6C-AF9A-0453-8C44-BD13B4DE50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1655972"/>
      </p:ext>
    </p:extLst>
  </p:cSld>
  <p:clrMapOvr>
    <a:masterClrMapping/>
  </p:clrMapOvr>
  <mc:AlternateContent xmlns:mc="http://schemas.openxmlformats.org/markup-compatibility/2006">
    <mc:Choice xmlns:p14="http://schemas.microsoft.com/office/powerpoint/2010/main" Requires="p14">
      <p:transition spd="slow" p14:dur="2000" advTm="54790"/>
    </mc:Choice>
    <mc:Fallback>
      <p:transition spd="slow" advTm="5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09DE2-BC91-7647-0D68-96B3C5FE21C2}"/>
              </a:ext>
            </a:extLst>
          </p:cNvPr>
          <p:cNvSpPr>
            <a:spLocks noGrp="1"/>
          </p:cNvSpPr>
          <p:nvPr>
            <p:ph type="title"/>
          </p:nvPr>
        </p:nvSpPr>
        <p:spPr>
          <a:xfrm>
            <a:off x="572493" y="238539"/>
            <a:ext cx="11018520" cy="1434415"/>
          </a:xfrm>
        </p:spPr>
        <p:txBody>
          <a:bodyPr anchor="b">
            <a:normAutofit/>
          </a:bodyPr>
          <a:lstStyle/>
          <a:p>
            <a:r>
              <a:rPr lang="en-GB" sz="5400" b="1" dirty="0"/>
              <a:t>Young Men, Ivan Perez</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B5097C-6E5E-0A17-2A1D-84F75D275E97}"/>
              </a:ext>
            </a:extLst>
          </p:cNvPr>
          <p:cNvSpPr>
            <a:spLocks noGrp="1"/>
          </p:cNvSpPr>
          <p:nvPr>
            <p:ph idx="1"/>
          </p:nvPr>
        </p:nvSpPr>
        <p:spPr>
          <a:xfrm>
            <a:off x="284813" y="2071316"/>
            <a:ext cx="7165298" cy="4511568"/>
          </a:xfrm>
        </p:spPr>
        <p:txBody>
          <a:bodyPr anchor="t">
            <a:normAutofit/>
          </a:bodyPr>
          <a:lstStyle/>
          <a:p>
            <a:pPr marL="0" indent="0">
              <a:buNone/>
            </a:pPr>
            <a:r>
              <a:rPr lang="en-GB" sz="2400" b="1" dirty="0"/>
              <a:t>Watch the link</a:t>
            </a:r>
          </a:p>
          <a:p>
            <a:pPr marL="0" indent="0">
              <a:buNone/>
            </a:pPr>
            <a:endParaRPr lang="en-GB" sz="2000" dirty="0"/>
          </a:p>
          <a:p>
            <a:r>
              <a:rPr lang="en-GB" sz="2000" dirty="0"/>
              <a:t> </a:t>
            </a:r>
            <a:r>
              <a:rPr lang="en-GB" sz="2000" dirty="0" err="1">
                <a:hlinkClick r:id="rId4"/>
              </a:rPr>
              <a:t>BalletBoyz</a:t>
            </a:r>
            <a:r>
              <a:rPr lang="en-GB" sz="2000" dirty="0">
                <a:hlinkClick r:id="rId4"/>
              </a:rPr>
              <a:t> Young Men | Stage Production Trailer</a:t>
            </a:r>
            <a:endParaRPr lang="en-GB" sz="2000" dirty="0"/>
          </a:p>
          <a:p>
            <a:pPr marL="0" indent="0">
              <a:buNone/>
            </a:pPr>
            <a:r>
              <a:rPr lang="en-GB" sz="2400" b="1" u="sng" dirty="0"/>
              <a:t>Choreographic Intention:</a:t>
            </a:r>
          </a:p>
          <a:p>
            <a:pPr marL="0" indent="0">
              <a:buNone/>
            </a:pPr>
            <a:r>
              <a:rPr lang="en-GB" sz="2400" dirty="0"/>
              <a:t>In an intensely moving portrayal of love, friendship, loss and survival, Young Men explores the theme of war and the bonds that develop between the men consumed by it. Drawing inspiration from images of conflict through the ages, the production is a compelling hybrid of dance, theatre and screen performance from the ever-inventive </a:t>
            </a:r>
            <a:r>
              <a:rPr lang="en-GB" sz="2400" dirty="0" err="1"/>
              <a:t>BalletBoyz</a:t>
            </a:r>
            <a:r>
              <a:rPr lang="en-GB" sz="2400" dirty="0"/>
              <a:t> and their all male dance company the TALENT.</a:t>
            </a:r>
          </a:p>
          <a:p>
            <a:endParaRPr lang="en-GB" sz="2400" dirty="0"/>
          </a:p>
          <a:p>
            <a:endParaRPr lang="en-GB" sz="2000" dirty="0"/>
          </a:p>
          <a:p>
            <a:endParaRPr lang="en-GB" sz="2000" dirty="0"/>
          </a:p>
        </p:txBody>
      </p:sp>
      <p:pic>
        <p:nvPicPr>
          <p:cNvPr id="4" name="Picture 3">
            <a:extLst>
              <a:ext uri="{FF2B5EF4-FFF2-40B4-BE49-F238E27FC236}">
                <a16:creationId xmlns:a16="http://schemas.microsoft.com/office/drawing/2014/main" id="{FAC80BD8-D97D-7B30-BCD5-C298EAEED4DA}"/>
              </a:ext>
            </a:extLst>
          </p:cNvPr>
          <p:cNvPicPr>
            <a:picLocks noChangeAspect="1"/>
          </p:cNvPicPr>
          <p:nvPr/>
        </p:nvPicPr>
        <p:blipFill>
          <a:blip r:embed="rId5"/>
          <a:srcRect r="29605" b="-2"/>
          <a:stretch/>
        </p:blipFill>
        <p:spPr>
          <a:xfrm>
            <a:off x="7675658" y="2093976"/>
            <a:ext cx="3941064" cy="4096512"/>
          </a:xfrm>
          <a:prstGeom prst="rect">
            <a:avLst/>
          </a:prstGeom>
        </p:spPr>
      </p:pic>
      <p:pic>
        <p:nvPicPr>
          <p:cNvPr id="8" name="Audio 7">
            <a:hlinkClick r:id="" action="ppaction://media"/>
            <a:extLst>
              <a:ext uri="{FF2B5EF4-FFF2-40B4-BE49-F238E27FC236}">
                <a16:creationId xmlns:a16="http://schemas.microsoft.com/office/drawing/2014/main" id="{9BD6A6B5-45FB-3EB7-1CBC-D0769A76068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4894182"/>
      </p:ext>
    </p:extLst>
  </p:cSld>
  <p:clrMapOvr>
    <a:masterClrMapping/>
  </p:clrMapOvr>
  <mc:AlternateContent xmlns:mc="http://schemas.openxmlformats.org/markup-compatibility/2006">
    <mc:Choice xmlns:p14="http://schemas.microsoft.com/office/powerpoint/2010/main" Requires="p14">
      <p:transition spd="slow" p14:dur="2000" advTm="69138"/>
    </mc:Choice>
    <mc:Fallback>
      <p:transition spd="slow" advTm="6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CCF7B-13C5-AFAB-EF37-CCBC4FC2412B}"/>
              </a:ext>
            </a:extLst>
          </p:cNvPr>
          <p:cNvSpPr>
            <a:spLocks noGrp="1"/>
          </p:cNvSpPr>
          <p:nvPr>
            <p:ph type="title"/>
          </p:nvPr>
        </p:nvSpPr>
        <p:spPr>
          <a:xfrm>
            <a:off x="572493" y="238539"/>
            <a:ext cx="11018520" cy="1434415"/>
          </a:xfrm>
        </p:spPr>
        <p:txBody>
          <a:bodyPr anchor="b">
            <a:normAutofit/>
          </a:bodyPr>
          <a:lstStyle/>
          <a:p>
            <a:r>
              <a:rPr lang="en-GB" sz="6000" b="1" dirty="0"/>
              <a:t>Questions…..</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F38320-ECE4-3EB6-0674-2D0F5E6CDC09}"/>
              </a:ext>
            </a:extLst>
          </p:cNvPr>
          <p:cNvSpPr>
            <a:spLocks noGrp="1"/>
          </p:cNvSpPr>
          <p:nvPr>
            <p:ph idx="1"/>
          </p:nvPr>
        </p:nvSpPr>
        <p:spPr>
          <a:xfrm>
            <a:off x="239843" y="2071315"/>
            <a:ext cx="7210268" cy="4548145"/>
          </a:xfrm>
        </p:spPr>
        <p:txBody>
          <a:bodyPr anchor="t">
            <a:normAutofit lnSpcReduction="10000"/>
          </a:bodyPr>
          <a:lstStyle/>
          <a:p>
            <a:pPr marL="514350" indent="-514350">
              <a:buAutoNum type="arabicPeriod"/>
            </a:pPr>
            <a:r>
              <a:rPr lang="en-GB" sz="2000" dirty="0"/>
              <a:t>What elements of the dance show the idea of war or soldiers? Describe the element and state how it shows this idea. This could be the movement, music, formations, levels, contact work,  costume, set etc</a:t>
            </a:r>
          </a:p>
          <a:p>
            <a:pPr marL="514350" indent="-514350">
              <a:buAutoNum type="arabicPeriod"/>
            </a:pPr>
            <a:r>
              <a:rPr lang="en-GB" sz="2000" dirty="0"/>
              <a:t>What mood and atmosphere do you think the music and sound creates?</a:t>
            </a:r>
          </a:p>
          <a:p>
            <a:pPr marL="514350" indent="-514350">
              <a:buAutoNum type="arabicPeriod"/>
            </a:pPr>
            <a:r>
              <a:rPr lang="en-GB" sz="2000" dirty="0"/>
              <a:t>Why do you think the cast is all male? Can you link this to the chorographic intention?</a:t>
            </a:r>
          </a:p>
          <a:p>
            <a:pPr marL="514350" indent="-514350">
              <a:buAutoNum type="arabicPeriod"/>
            </a:pPr>
            <a:r>
              <a:rPr lang="en-GB" sz="2000" dirty="0"/>
              <a:t>What is the purpose of the piece and why do you think this? (raise awareness, educate, challenge viewpoints, inform, entertain)</a:t>
            </a:r>
          </a:p>
          <a:p>
            <a:pPr marL="514350" indent="-514350">
              <a:buAutoNum type="arabicPeriod"/>
            </a:pPr>
            <a:r>
              <a:rPr lang="en-GB" sz="2000" dirty="0"/>
              <a:t>Describe TWO movements that you think clearly show the choreographic idea.  You can rewatch the link to find these.  As well as describing the movements you might also want to state at what time in the video they can be seen</a:t>
            </a:r>
          </a:p>
        </p:txBody>
      </p:sp>
      <p:pic>
        <p:nvPicPr>
          <p:cNvPr id="4" name="Picture 3">
            <a:extLst>
              <a:ext uri="{FF2B5EF4-FFF2-40B4-BE49-F238E27FC236}">
                <a16:creationId xmlns:a16="http://schemas.microsoft.com/office/drawing/2014/main" id="{730D50E7-E02F-13B0-5754-8F7B2DFE349E}"/>
              </a:ext>
            </a:extLst>
          </p:cNvPr>
          <p:cNvPicPr>
            <a:picLocks noChangeAspect="1"/>
          </p:cNvPicPr>
          <p:nvPr/>
        </p:nvPicPr>
        <p:blipFill>
          <a:blip r:embed="rId4"/>
          <a:srcRect r="29605" b="-2"/>
          <a:stretch/>
        </p:blipFill>
        <p:spPr>
          <a:xfrm>
            <a:off x="7675658" y="2093976"/>
            <a:ext cx="3941064" cy="4096512"/>
          </a:xfrm>
          <a:prstGeom prst="rect">
            <a:avLst/>
          </a:prstGeom>
        </p:spPr>
      </p:pic>
      <p:pic>
        <p:nvPicPr>
          <p:cNvPr id="12" name="Audio 11">
            <a:hlinkClick r:id="" action="ppaction://media"/>
            <a:extLst>
              <a:ext uri="{FF2B5EF4-FFF2-40B4-BE49-F238E27FC236}">
                <a16:creationId xmlns:a16="http://schemas.microsoft.com/office/drawing/2014/main" id="{EA86875A-F98B-EDA3-9B3E-ED9A83A008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9029578"/>
      </p:ext>
    </p:extLst>
  </p:cSld>
  <p:clrMapOvr>
    <a:masterClrMapping/>
  </p:clrMapOvr>
  <mc:AlternateContent xmlns:mc="http://schemas.openxmlformats.org/markup-compatibility/2006">
    <mc:Choice xmlns:p14="http://schemas.microsoft.com/office/powerpoint/2010/main" Requires="p14">
      <p:transition spd="slow" p14:dur="2000" advTm="128564"/>
    </mc:Choice>
    <mc:Fallback>
      <p:transition spd="slow" advTm="12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B9F07-0AF3-E462-6147-00FB9723B744}"/>
              </a:ext>
            </a:extLst>
          </p:cNvPr>
          <p:cNvSpPr>
            <a:spLocks noGrp="1"/>
          </p:cNvSpPr>
          <p:nvPr>
            <p:ph type="title"/>
          </p:nvPr>
        </p:nvSpPr>
        <p:spPr>
          <a:xfrm>
            <a:off x="572493" y="238539"/>
            <a:ext cx="11018520" cy="1434415"/>
          </a:xfrm>
        </p:spPr>
        <p:txBody>
          <a:bodyPr anchor="b">
            <a:normAutofit/>
          </a:bodyPr>
          <a:lstStyle/>
          <a:p>
            <a:r>
              <a:rPr lang="en-GB" sz="5400" b="1" dirty="0"/>
              <a:t>Missing You, </a:t>
            </a:r>
            <a:r>
              <a:rPr lang="en-GB" sz="5400" b="1" dirty="0" err="1"/>
              <a:t>T</a:t>
            </a:r>
            <a:r>
              <a:rPr lang="en-GB" sz="5400" b="1" i="0" dirty="0" err="1">
                <a:effectLst/>
                <a:latin typeface="Roboto" panose="02000000000000000000" pitchFamily="2" charset="0"/>
              </a:rPr>
              <a:t>essandra</a:t>
            </a:r>
            <a:r>
              <a:rPr lang="en-GB" sz="5400" b="1" i="0" dirty="0">
                <a:effectLst/>
                <a:latin typeface="Roboto" panose="02000000000000000000" pitchFamily="2" charset="0"/>
              </a:rPr>
              <a:t> Chavez</a:t>
            </a:r>
            <a:endParaRPr lang="en-GB" sz="5400" b="1" dirty="0"/>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139EEC-720E-0259-081C-971A55340AC3}"/>
              </a:ext>
            </a:extLst>
          </p:cNvPr>
          <p:cNvSpPr>
            <a:spLocks noGrp="1"/>
          </p:cNvSpPr>
          <p:nvPr>
            <p:ph idx="1"/>
          </p:nvPr>
        </p:nvSpPr>
        <p:spPr>
          <a:xfrm>
            <a:off x="572493" y="2071316"/>
            <a:ext cx="6713552" cy="4119172"/>
          </a:xfrm>
        </p:spPr>
        <p:txBody>
          <a:bodyPr anchor="t">
            <a:normAutofit/>
          </a:bodyPr>
          <a:lstStyle/>
          <a:p>
            <a:r>
              <a:rPr lang="en-GB" sz="3200" dirty="0"/>
              <a:t>Choreographed by </a:t>
            </a:r>
            <a:r>
              <a:rPr lang="en-GB" sz="3200" dirty="0" err="1"/>
              <a:t>Tessandra</a:t>
            </a:r>
            <a:r>
              <a:rPr lang="en-GB" sz="3200" dirty="0"/>
              <a:t> Chavez and performed by well-known dancer Blake McGrath</a:t>
            </a:r>
          </a:p>
          <a:p>
            <a:r>
              <a:rPr lang="en-GB" sz="3200" dirty="0"/>
              <a:t>Watch the link and then answer the questions that follow</a:t>
            </a:r>
          </a:p>
          <a:p>
            <a:r>
              <a:rPr lang="en-GB" sz="3200" b="1" dirty="0"/>
              <a:t>The questions are asking for your interpretation</a:t>
            </a:r>
          </a:p>
          <a:p>
            <a:r>
              <a:rPr lang="en-GB" sz="2000" dirty="0">
                <a:hlinkClick r:id="rId4"/>
              </a:rPr>
              <a:t>Blake McGrath - Missing You (Official Video) – YouTube</a:t>
            </a:r>
            <a:endParaRPr lang="en-GB" sz="2000" dirty="0"/>
          </a:p>
          <a:p>
            <a:endParaRPr lang="en-GB" sz="3200" b="1" dirty="0"/>
          </a:p>
        </p:txBody>
      </p:sp>
      <p:pic>
        <p:nvPicPr>
          <p:cNvPr id="3074" name="Picture 2" descr="Image result for missing you blake mcgrath">
            <a:extLst>
              <a:ext uri="{FF2B5EF4-FFF2-40B4-BE49-F238E27FC236}">
                <a16:creationId xmlns:a16="http://schemas.microsoft.com/office/drawing/2014/main" id="{16598AF4-672F-D6D3-E167-59224C783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1" r="2536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3362831-C3B2-EA98-BEB0-6E9EF5D2EF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2284584"/>
      </p:ext>
    </p:extLst>
  </p:cSld>
  <p:clrMapOvr>
    <a:masterClrMapping/>
  </p:clrMapOvr>
  <mc:AlternateContent xmlns:mc="http://schemas.openxmlformats.org/markup-compatibility/2006">
    <mc:Choice xmlns:p14="http://schemas.microsoft.com/office/powerpoint/2010/main" Requires="p14">
      <p:transition spd="slow" p14:dur="2000" advTm="59238"/>
    </mc:Choice>
    <mc:Fallback>
      <p:transition spd="slow" advTm="5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7CA6E-A76A-0CF0-454F-9A1783C1FABF}"/>
              </a:ext>
            </a:extLst>
          </p:cNvPr>
          <p:cNvSpPr>
            <a:spLocks noGrp="1"/>
          </p:cNvSpPr>
          <p:nvPr>
            <p:ph type="title"/>
          </p:nvPr>
        </p:nvSpPr>
        <p:spPr>
          <a:xfrm>
            <a:off x="572493" y="238539"/>
            <a:ext cx="11018520" cy="1434415"/>
          </a:xfrm>
        </p:spPr>
        <p:txBody>
          <a:bodyPr anchor="b">
            <a:normAutofit/>
          </a:bodyPr>
          <a:lstStyle/>
          <a:p>
            <a:r>
              <a:rPr lang="en-GB" sz="6000" b="1" dirty="0"/>
              <a:t>Questions….</a:t>
            </a:r>
          </a:p>
        </p:txBody>
      </p:sp>
      <p:sp>
        <p:nvSpPr>
          <p:cNvPr id="410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FEB932-89F1-06A7-4657-9FA33CFB5A6F}"/>
              </a:ext>
            </a:extLst>
          </p:cNvPr>
          <p:cNvSpPr>
            <a:spLocks noGrp="1"/>
          </p:cNvSpPr>
          <p:nvPr>
            <p:ph idx="1"/>
          </p:nvPr>
        </p:nvSpPr>
        <p:spPr>
          <a:xfrm>
            <a:off x="299804" y="1929781"/>
            <a:ext cx="7375854" cy="4497701"/>
          </a:xfrm>
        </p:spPr>
        <p:txBody>
          <a:bodyPr anchor="t">
            <a:normAutofit lnSpcReduction="10000"/>
          </a:bodyPr>
          <a:lstStyle/>
          <a:p>
            <a:pPr marL="514350" indent="-514350">
              <a:buAutoNum type="arabicPeriod"/>
            </a:pPr>
            <a:r>
              <a:rPr lang="en-GB" sz="2000" dirty="0"/>
              <a:t>What do think this dance is about? Think about themes</a:t>
            </a:r>
          </a:p>
          <a:p>
            <a:pPr marL="514350" indent="-514350">
              <a:buAutoNum type="arabicPeriod"/>
            </a:pPr>
            <a:r>
              <a:rPr lang="en-GB" sz="2000" dirty="0"/>
              <a:t>What mood and atmosphere do you think the music and the lyrics create? How does this make you feel?</a:t>
            </a:r>
          </a:p>
          <a:p>
            <a:pPr marL="514350" indent="-514350">
              <a:buAutoNum type="arabicPeriod"/>
            </a:pPr>
            <a:r>
              <a:rPr lang="en-GB" sz="2000" dirty="0"/>
              <a:t>Why is there a central dancer? What does this add to the performance?</a:t>
            </a:r>
          </a:p>
          <a:p>
            <a:pPr marL="514350" indent="-514350">
              <a:buAutoNum type="arabicPeriod"/>
            </a:pPr>
            <a:r>
              <a:rPr lang="en-GB" sz="2000" dirty="0"/>
              <a:t>What is the purpose of the piece and why do you think this? (raise awareness, educate, challenge viewpoints, inform, entertain)</a:t>
            </a:r>
          </a:p>
          <a:p>
            <a:pPr marL="514350" indent="-514350">
              <a:buAutoNum type="arabicPeriod"/>
            </a:pPr>
            <a:r>
              <a:rPr lang="en-GB" sz="2000" dirty="0"/>
              <a:t>Describe TWO movements that you think clearly show one of the themes that you have identified.   You can rewatch the link to find these.  As well as describing the movements you might also want to state at what time in the video they can be seen</a:t>
            </a:r>
          </a:p>
          <a:p>
            <a:pPr marL="0" indent="0" algn="ctr">
              <a:buNone/>
            </a:pPr>
            <a:r>
              <a:rPr lang="en-GB" sz="2000" b="1" dirty="0"/>
              <a:t>These questions are about your interpretation- justify what you think</a:t>
            </a:r>
          </a:p>
          <a:p>
            <a:endParaRPr lang="en-GB" sz="1700" dirty="0"/>
          </a:p>
        </p:txBody>
      </p:sp>
      <p:pic>
        <p:nvPicPr>
          <p:cNvPr id="4100" name="Picture 4" descr="Image result for cartoon writing essay">
            <a:extLst>
              <a:ext uri="{FF2B5EF4-FFF2-40B4-BE49-F238E27FC236}">
                <a16:creationId xmlns:a16="http://schemas.microsoft.com/office/drawing/2014/main" id="{C922C4B0-8B79-D5F9-E706-CA5360B16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251"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7FA379E-F15F-174E-7C0C-537F0ABAFE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5845598"/>
      </p:ext>
    </p:extLst>
  </p:cSld>
  <p:clrMapOvr>
    <a:masterClrMapping/>
  </p:clrMapOvr>
  <mc:AlternateContent xmlns:mc="http://schemas.openxmlformats.org/markup-compatibility/2006">
    <mc:Choice xmlns:p14="http://schemas.microsoft.com/office/powerpoint/2010/main" Requires="p14">
      <p:transition spd="slow" p14:dur="2000" advTm="66132"/>
    </mc:Choice>
    <mc:Fallback>
      <p:transition spd="slow" advTm="6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B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606A-C5BA-A70B-F355-00E3A42F6FB4}"/>
              </a:ext>
            </a:extLst>
          </p:cNvPr>
          <p:cNvSpPr>
            <a:spLocks noGrp="1"/>
          </p:cNvSpPr>
          <p:nvPr>
            <p:ph type="title"/>
          </p:nvPr>
        </p:nvSpPr>
        <p:spPr>
          <a:xfrm>
            <a:off x="398206" y="365125"/>
            <a:ext cx="10955594" cy="1325563"/>
          </a:xfrm>
        </p:spPr>
        <p:txBody>
          <a:bodyPr>
            <a:normAutofit/>
          </a:bodyPr>
          <a:lstStyle/>
          <a:p>
            <a:r>
              <a:rPr lang="en-GB" sz="6000" b="1" dirty="0"/>
              <a:t>Pause For Thought….</a:t>
            </a:r>
          </a:p>
        </p:txBody>
      </p:sp>
      <p:sp>
        <p:nvSpPr>
          <p:cNvPr id="3" name="Content Placeholder 2">
            <a:extLst>
              <a:ext uri="{FF2B5EF4-FFF2-40B4-BE49-F238E27FC236}">
                <a16:creationId xmlns:a16="http://schemas.microsoft.com/office/drawing/2014/main" id="{3D887482-E410-55EA-FE41-2558C95E0231}"/>
              </a:ext>
            </a:extLst>
          </p:cNvPr>
          <p:cNvSpPr>
            <a:spLocks noGrp="1"/>
          </p:cNvSpPr>
          <p:nvPr>
            <p:ph idx="1"/>
          </p:nvPr>
        </p:nvSpPr>
        <p:spPr/>
        <p:txBody>
          <a:bodyPr>
            <a:normAutofit/>
          </a:bodyPr>
          <a:lstStyle/>
          <a:p>
            <a:pPr marL="0" indent="0" algn="ctr">
              <a:buNone/>
            </a:pPr>
            <a:endParaRPr lang="en-GB" sz="5400" b="1" dirty="0"/>
          </a:p>
          <a:p>
            <a:pPr marL="0" indent="0" algn="ctr">
              <a:buNone/>
            </a:pPr>
            <a:r>
              <a:rPr lang="en-GB" sz="5400" b="1" dirty="0"/>
              <a:t>How will this task now help you with our exam question??</a:t>
            </a:r>
          </a:p>
        </p:txBody>
      </p:sp>
      <p:pic>
        <p:nvPicPr>
          <p:cNvPr id="5" name="Audio 4">
            <a:hlinkClick r:id="" action="ppaction://media"/>
            <a:extLst>
              <a:ext uri="{FF2B5EF4-FFF2-40B4-BE49-F238E27FC236}">
                <a16:creationId xmlns:a16="http://schemas.microsoft.com/office/drawing/2014/main" id="{18D042E4-7A20-D1B9-E605-0D33302EF5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3169344"/>
      </p:ext>
    </p:extLst>
  </p:cSld>
  <p:clrMapOvr>
    <a:masterClrMapping/>
  </p:clrMapOvr>
  <mc:AlternateContent xmlns:mc="http://schemas.openxmlformats.org/markup-compatibility/2006">
    <mc:Choice xmlns:p14="http://schemas.microsoft.com/office/powerpoint/2010/main" Requires="p14">
      <p:transition spd="slow" p14:dur="2000" advTm="105942"/>
    </mc:Choice>
    <mc:Fallback>
      <p:transition spd="slow" advTm="10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TotalTime>
  <Words>605</Words>
  <Application>Microsoft Office PowerPoint</Application>
  <PresentationFormat>Widescreen</PresentationFormat>
  <Paragraphs>46</Paragraphs>
  <Slides>9</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Calibri</vt:lpstr>
      <vt:lpstr>Roboto</vt:lpstr>
      <vt:lpstr>Office Theme</vt:lpstr>
      <vt:lpstr>Btec Level 2 Tech Award Performing Arts Dance </vt:lpstr>
      <vt:lpstr>Learning objectives….</vt:lpstr>
      <vt:lpstr>Context</vt:lpstr>
      <vt:lpstr>Task…</vt:lpstr>
      <vt:lpstr>Young Men, Ivan Perez</vt:lpstr>
      <vt:lpstr>Questions…..</vt:lpstr>
      <vt:lpstr>Missing You, Tessandra Chavez</vt:lpstr>
      <vt:lpstr>Questions….</vt:lpstr>
      <vt:lpstr>Pause For Thought….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Power</dc:creator>
  <cp:lastModifiedBy>Louise Power</cp:lastModifiedBy>
  <cp:revision>1</cp:revision>
  <dcterms:created xsi:type="dcterms:W3CDTF">2025-01-08T13:12:20Z</dcterms:created>
  <dcterms:modified xsi:type="dcterms:W3CDTF">2025-01-08T16:02:32Z</dcterms:modified>
</cp:coreProperties>
</file>