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8" r:id="rId6"/>
    <p:sldId id="264" r:id="rId7"/>
    <p:sldId id="265" r:id="rId8"/>
    <p:sldId id="267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DA831-4236-4831-AFA3-21A075122A3A}" v="8" dt="2025-01-08T15:07:58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Gibson-Glynn" userId="21489ca2-4eac-4ad2-b0d6-f1e0ba0604ba" providerId="ADAL" clId="{C38DA831-4236-4831-AFA3-21A075122A3A}"/>
    <pc:docChg chg="custSel modSld">
      <pc:chgData name="Caroline Gibson-Glynn" userId="21489ca2-4eac-4ad2-b0d6-f1e0ba0604ba" providerId="ADAL" clId="{C38DA831-4236-4831-AFA3-21A075122A3A}" dt="2025-01-08T15:09:44.691" v="227" actId="1076"/>
      <pc:docMkLst>
        <pc:docMk/>
      </pc:docMkLst>
      <pc:sldChg chg="modSp mod">
        <pc:chgData name="Caroline Gibson-Glynn" userId="21489ca2-4eac-4ad2-b0d6-f1e0ba0604ba" providerId="ADAL" clId="{C38DA831-4236-4831-AFA3-21A075122A3A}" dt="2025-01-08T15:09:44.691" v="227" actId="1076"/>
        <pc:sldMkLst>
          <pc:docMk/>
          <pc:sldMk cId="2033156588" sldId="258"/>
        </pc:sldMkLst>
        <pc:picChg chg="mod">
          <ac:chgData name="Caroline Gibson-Glynn" userId="21489ca2-4eac-4ad2-b0d6-f1e0ba0604ba" providerId="ADAL" clId="{C38DA831-4236-4831-AFA3-21A075122A3A}" dt="2025-01-08T15:09:44.691" v="227" actId="1076"/>
          <ac:picMkLst>
            <pc:docMk/>
            <pc:sldMk cId="2033156588" sldId="258"/>
            <ac:picMk id="12" creationId="{BF89514B-F73C-8FB8-3CFF-8C97B5D40B7F}"/>
          </ac:picMkLst>
        </pc:picChg>
      </pc:sldChg>
      <pc:sldChg chg="addSp delSp modSp mod">
        <pc:chgData name="Caroline Gibson-Glynn" userId="21489ca2-4eac-4ad2-b0d6-f1e0ba0604ba" providerId="ADAL" clId="{C38DA831-4236-4831-AFA3-21A075122A3A}" dt="2025-01-08T15:08:56.839" v="226" actId="20577"/>
        <pc:sldMkLst>
          <pc:docMk/>
          <pc:sldMk cId="1661391001" sldId="268"/>
        </pc:sldMkLst>
        <pc:spChg chg="mod">
          <ac:chgData name="Caroline Gibson-Glynn" userId="21489ca2-4eac-4ad2-b0d6-f1e0ba0604ba" providerId="ADAL" clId="{C38DA831-4236-4831-AFA3-21A075122A3A}" dt="2025-01-08T15:07:20.590" v="214" actId="21"/>
          <ac:spMkLst>
            <pc:docMk/>
            <pc:sldMk cId="1661391001" sldId="268"/>
            <ac:spMk id="2" creationId="{FCDC2746-80B2-FFF5-0969-EB22CBC7344D}"/>
          </ac:spMkLst>
        </pc:spChg>
        <pc:spChg chg="mod">
          <ac:chgData name="Caroline Gibson-Glynn" userId="21489ca2-4eac-4ad2-b0d6-f1e0ba0604ba" providerId="ADAL" clId="{C38DA831-4236-4831-AFA3-21A075122A3A}" dt="2025-01-08T15:08:56.839" v="226" actId="20577"/>
          <ac:spMkLst>
            <pc:docMk/>
            <pc:sldMk cId="1661391001" sldId="268"/>
            <ac:spMk id="3" creationId="{BB8BBFEE-AF51-A2F5-EDF6-35CBDEE66682}"/>
          </ac:spMkLst>
        </pc:spChg>
        <pc:spChg chg="add mod">
          <ac:chgData name="Caroline Gibson-Glynn" userId="21489ca2-4eac-4ad2-b0d6-f1e0ba0604ba" providerId="ADAL" clId="{C38DA831-4236-4831-AFA3-21A075122A3A}" dt="2025-01-08T15:05:33.915" v="1" actId="1076"/>
          <ac:spMkLst>
            <pc:docMk/>
            <pc:sldMk cId="1661391001" sldId="268"/>
            <ac:spMk id="4" creationId="{437C4DC7-44A7-E6D8-771E-38A5DD8F200C}"/>
          </ac:spMkLst>
        </pc:spChg>
        <pc:spChg chg="add del mod">
          <ac:chgData name="Caroline Gibson-Glynn" userId="21489ca2-4eac-4ad2-b0d6-f1e0ba0604ba" providerId="ADAL" clId="{C38DA831-4236-4831-AFA3-21A075122A3A}" dt="2025-01-08T15:08:09.567" v="222"/>
          <ac:spMkLst>
            <pc:docMk/>
            <pc:sldMk cId="1661391001" sldId="268"/>
            <ac:spMk id="5" creationId="{B0F21EF8-5900-15B8-F9E8-329287A000C0}"/>
          </ac:spMkLst>
        </pc:spChg>
        <pc:spChg chg="add del mod">
          <ac:chgData name="Caroline Gibson-Glynn" userId="21489ca2-4eac-4ad2-b0d6-f1e0ba0604ba" providerId="ADAL" clId="{C38DA831-4236-4831-AFA3-21A075122A3A}" dt="2025-01-08T15:08:09.567" v="224"/>
          <ac:spMkLst>
            <pc:docMk/>
            <pc:sldMk cId="1661391001" sldId="268"/>
            <ac:spMk id="6" creationId="{DFB6F86A-BF7E-8AA6-EA1B-F573F3BD7D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50EBB-FFDB-47E7-AE6F-A221257F0F42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D8886-3316-4BF6-9616-EA35B0495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5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0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7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1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7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mistonacademiestrust.sharepoint.com/:b:/r/sites/OBoA_Maths/Shared%20Documents/General/Maths%20Faculty/5.%20KS5/L3%20Mathematical%20Studies%20(Core%20Maths)/Text%20Books/AQA%20Core%20Maths%20OUP%20Workbook.pdf?csf=1&amp;web=1&amp;e=1Iw9cf" TargetMode="External"/><Relationship Id="rId2" Type="http://schemas.openxmlformats.org/officeDocument/2006/relationships/hyperlink" Target="https://ormistonacademiestrust.sharepoint.com/:w:/r/sites/Section_OBoA-2023-1312-Mc/Shared%20Documents/General/Revision/Revision%20videos%20and%20links.docx?d=wd600bd03d4684153a539c3318146c503&amp;csf=1&amp;web=1&amp;e=jHWbU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mistonacademiestrust.sharepoint.com/:f:/r/sites/Section_OBoA-2023-1312-Mc/Shared%20Documents/General/Revision?csf=1&amp;web=1&amp;e=Ud6FJ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NMNq8qAjf0&amp;t=3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  <a:br>
              <a:rPr lang="en-US" dirty="0"/>
            </a:br>
            <a:r>
              <a:rPr lang="en-US" dirty="0"/>
              <a:t>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5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2746-80B2-FFF5-0969-EB22CBC7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materials on Teams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BFEE-AF51-A2F5-EDF6-35CBDEE6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/>
              <a:t>Use the revision area on teams to access the word document and watch the videos on Confidence Intervals then complete the questions on page 36-37 of the workbook (link below)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Revision document  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Revision videos and links.docx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Workbook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AQA Core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Maths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OUP Workbook.pdf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7C4DC7-44A7-E6D8-771E-38A5DD8F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127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Revision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pter 10 Estimating With Confidence Reading Guide Answers - Miller ...">
            <a:extLst>
              <a:ext uri="{FF2B5EF4-FFF2-40B4-BE49-F238E27FC236}">
                <a16:creationId xmlns:a16="http://schemas.microsoft.com/office/drawing/2014/main" id="{607E0DA4-97FC-4C53-F06E-753249C4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4" y="556948"/>
            <a:ext cx="10700268" cy="61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1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CA1C8D-E72F-6369-E311-EAEB758D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8" y="578594"/>
            <a:ext cx="11100567" cy="55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ard with black text and numbers&#10;&#10;Description automatically generated">
            <a:extLst>
              <a:ext uri="{FF2B5EF4-FFF2-40B4-BE49-F238E27FC236}">
                <a16:creationId xmlns:a16="http://schemas.microsoft.com/office/drawing/2014/main" id="{8F9F1BB3-9D86-D492-ACDF-2FCDD3D89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11021" r="8640" b="15918"/>
          <a:stretch/>
        </p:blipFill>
        <p:spPr>
          <a:xfrm>
            <a:off x="286917" y="370681"/>
            <a:ext cx="4562669" cy="3153351"/>
          </a:xfrm>
          <a:prstGeom prst="rect">
            <a:avLst/>
          </a:prstGeom>
        </p:spPr>
      </p:pic>
      <p:pic>
        <p:nvPicPr>
          <p:cNvPr id="7" name="Picture 6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58DF0B4F-37AE-E608-89C1-494EFED2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5" b="27504"/>
          <a:stretch/>
        </p:blipFill>
        <p:spPr>
          <a:xfrm>
            <a:off x="4374308" y="4715245"/>
            <a:ext cx="6394580" cy="1898799"/>
          </a:xfrm>
          <a:prstGeom prst="rect">
            <a:avLst/>
          </a:prstGeom>
        </p:spPr>
      </p:pic>
      <p:pic>
        <p:nvPicPr>
          <p:cNvPr id="9" name="Picture 8" descr="A white board with a diagram and text&#10;&#10;Description automatically generated">
            <a:extLst>
              <a:ext uri="{FF2B5EF4-FFF2-40B4-BE49-F238E27FC236}">
                <a16:creationId xmlns:a16="http://schemas.microsoft.com/office/drawing/2014/main" id="{D31A1B26-48DA-5E83-4EEB-A26A6B95A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/>
          <a:stretch/>
        </p:blipFill>
        <p:spPr>
          <a:xfrm>
            <a:off x="5104041" y="390048"/>
            <a:ext cx="3886200" cy="43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D8DC06-A59C-8C4F-0037-22522C11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3103" y="281667"/>
            <a:ext cx="11655975" cy="2797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118E3-3CEA-802E-16AA-8C9377A512B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78996" y="3175420"/>
            <a:ext cx="2343150" cy="153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34DCDB-D366-C6DF-9D21-F6AA8000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37577" y="3269796"/>
            <a:ext cx="2266950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9514B-F73C-8FB8-3CFF-8C97B5D40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421" y="5474540"/>
            <a:ext cx="1409700" cy="57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BFB0F8-B2F7-AFEC-D46B-75008701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577" y="4889241"/>
            <a:ext cx="2247900" cy="161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2A1ED3-1AE3-1CE1-01C4-BB9AFECD6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977" y="3307412"/>
            <a:ext cx="3619500" cy="942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7D5482-3565-692D-0DAE-E0E228EAB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977" y="4393941"/>
            <a:ext cx="4219575" cy="990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4067F9-5BB8-642D-A6EC-032AFA9AC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977" y="5528095"/>
            <a:ext cx="3171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1F09EA-ED3E-D3AD-2B9B-F93CE645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2" y="354952"/>
            <a:ext cx="11159119" cy="2929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DDBFB-D916-D759-76AD-934C5B30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4" y="3689576"/>
            <a:ext cx="2447925" cy="523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ACC28-D6D5-1E71-A67D-35F7EB9B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64" y="4426986"/>
            <a:ext cx="1619250" cy="95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F49C51-CF67-E17C-88BC-3A68C0B07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441" y="3429000"/>
            <a:ext cx="60483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602B0-3A31-6C34-B036-613EE7BB4485}"/>
              </a:ext>
            </a:extLst>
          </p:cNvPr>
          <p:cNvSpPr txBox="1"/>
          <p:nvPr/>
        </p:nvSpPr>
        <p:spPr>
          <a:xfrm>
            <a:off x="989045" y="699796"/>
            <a:ext cx="75363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Revision videos:</a:t>
            </a:r>
          </a:p>
          <a:p>
            <a:endParaRPr lang="en-GB" dirty="0"/>
          </a:p>
          <a:p>
            <a:r>
              <a:rPr lang="en-GB" dirty="0"/>
              <a:t>Worded Question</a:t>
            </a:r>
          </a:p>
          <a:p>
            <a:r>
              <a:rPr lang="en-GB" dirty="0">
                <a:hlinkClick r:id="rId2"/>
              </a:rPr>
              <a:t>AQA Mathematical Studies 2A: Confidence Intervals 04: Backwards - YouTube</a:t>
            </a:r>
            <a:endParaRPr lang="en-GB" dirty="0"/>
          </a:p>
          <a:p>
            <a:endParaRPr lang="en-GB" dirty="0"/>
          </a:p>
          <a:p>
            <a:r>
              <a:rPr lang="en-GB" dirty="0"/>
              <a:t>Working backwards</a:t>
            </a:r>
          </a:p>
          <a:p>
            <a:r>
              <a:rPr lang="en-GB" dirty="0">
                <a:hlinkClick r:id="rId2"/>
              </a:rPr>
              <a:t>AQA Mathematical Studies 2A: Confidence Intervals 04: Backwards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1909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9E7A0CD065743A777ABCB3A132B21" ma:contentTypeVersion="14" ma:contentTypeDescription="Create a new document." ma:contentTypeScope="" ma:versionID="7c865f3a965c56644e87e50a3ff7521e">
  <xsd:schema xmlns:xsd="http://www.w3.org/2001/XMLSchema" xmlns:xs="http://www.w3.org/2001/XMLSchema" xmlns:p="http://schemas.microsoft.com/office/2006/metadata/properties" xmlns:ns2="14138881-c390-4fa1-965b-946daa76e287" xmlns:ns3="cb1366b5-3db3-492d-af00-00269662eb53" targetNamespace="http://schemas.microsoft.com/office/2006/metadata/properties" ma:root="true" ma:fieldsID="a68e8eb64fdb4f9c87911fdc759e93f3" ns2:_="" ns3:_="">
    <xsd:import namespace="14138881-c390-4fa1-965b-946daa76e287"/>
    <xsd:import namespace="cb1366b5-3db3-492d-af00-00269662e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8881-c390-4fa1-965b-946daa76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366b5-3db3-492d-af00-00269662eb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6c3c28-2bb4-477a-9ec5-0e5c12f5bdf8}" ma:internalName="TaxCatchAll" ma:showField="CatchAllData" ma:web="cb1366b5-3db3-492d-af00-00269662e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38881-c390-4fa1-965b-946daa76e287">
      <Terms xmlns="http://schemas.microsoft.com/office/infopath/2007/PartnerControls"/>
    </lcf76f155ced4ddcb4097134ff3c332f>
    <TaxCatchAll xmlns="cb1366b5-3db3-492d-af00-00269662eb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3BEC9-F7FD-4E1F-B512-8A49F6B7F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38881-c390-4fa1-965b-946daa76e287"/>
    <ds:schemaRef ds:uri="cb1366b5-3db3-492d-af00-00269662e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195558-F7C5-42BC-A0C6-02E0493F1E30}">
  <ds:schemaRefs>
    <ds:schemaRef ds:uri="http://schemas.microsoft.com/office/2006/documentManagement/types"/>
    <ds:schemaRef ds:uri="cb1366b5-3db3-492d-af00-00269662eb53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4138881-c390-4fa1-965b-946daa76e287"/>
  </ds:schemaRefs>
</ds:datastoreItem>
</file>

<file path=customXml/itemProps3.xml><?xml version="1.0" encoding="utf-8"?>
<ds:datastoreItem xmlns:ds="http://schemas.openxmlformats.org/officeDocument/2006/customXml" ds:itemID="{523F59F3-EC34-45EE-9528-BBEAA1B2A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Confidence Intervals REVISION</vt:lpstr>
      <vt:lpstr>Revision materials on Teams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Hillview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REVISION</dc:title>
  <dc:creator>Stephanie Rukin</dc:creator>
  <cp:lastModifiedBy>Caroline Gibson-Glynn</cp:lastModifiedBy>
  <cp:revision>23</cp:revision>
  <dcterms:created xsi:type="dcterms:W3CDTF">2019-11-17T10:44:14Z</dcterms:created>
  <dcterms:modified xsi:type="dcterms:W3CDTF">2025-01-08T15:09:53Z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0x0101008DF9E7A0CD065743A777ABCB3A132B21</vt:lpwstr>
  </property>
  <property fmtid="{D5CDD505-2E9C-101B-9397-08002B2CF9AE}" pid="3" name="MediaServiceImageTags">
    <vt:lpwstr/>
  </property>
</Properties>
</file>