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4B2D-4774-74BF-FB73-2557ED614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A676A-EA55-1AA5-3E98-5A8B1E30F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62DFA-0B40-9704-72B4-949D073B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80409-E24E-90F1-5745-75093664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8C52E-5F6A-DCCE-C1B0-E35DD9AA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1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A08B-C61E-3158-A23B-6C7ABEA9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5F537-ACC9-C6CB-D7CF-C3279012A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DF4D3-3C47-EBDF-76B4-C3A0C9E4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4A5BD-48CD-90DA-C29E-C8D6634E7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5C62F-5EB9-F283-B077-FF773E04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66DC39-A017-AA37-D2C2-FD51A898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3EA21-762A-2DFA-5B6D-CFB596B3E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D2623-CF46-D16E-B393-869C18DE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0302-79F2-363E-36BD-58986A98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A06A9-2586-EDCE-AC7E-C3AC0AE56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8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23944-7AA7-0C97-7396-B212A7CE5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FABAB-9469-8B46-A7C8-2E620D15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1BC5C-D0B2-84C2-F711-8EA93DBA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17811-FAF8-2198-716F-333D0F92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7348C-0530-E71D-4B16-AAC558A48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D5F9-C0B0-E3FB-BBE8-BBDA1C65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41E12-C701-CEE3-856C-76319C912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04D07-2C51-E849-E21F-2B8F6116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F1339-67E7-47A3-89C5-358C4901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9C0A2-7E9D-83B1-CE73-92B9DFB5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14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DBF8-45BD-4FF9-D552-27733C85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90AC0-F59F-57B4-0D88-3B6C306D2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3794D-BB38-73F4-2F8A-A7F167292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B945F-478C-BF3C-05F9-9FD2E924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D15B9-5E03-D1D7-7341-FF183932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9BF82-8657-17D7-118A-723688F1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6E36C-8B31-7CE4-C50F-C48B2BA60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49DF5-CF9E-CB82-13A1-FA6B22D5B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3CBB3-1C6C-8825-1D9C-680395BF7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0CF38F-98AA-67AD-ADCC-E5F5F9654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C34DB-A0C8-8D00-0EF7-A9690949D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4127B8-5946-3D04-AF6E-2471B958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097A09-2CFB-F599-D85A-5858420F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500D65-E890-9744-EFA3-8AE58D16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8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2D58-0426-E803-312A-3B4295DC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C6CF8-07D6-0B7F-E0DB-84B25A8E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3B4E6-CD10-3264-D907-B9376C9C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D9DC3-EE15-0BC0-71F5-22A4AD03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3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4FE6D3-EC2F-BCE7-7BEE-4D30E040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69696-89EC-AA0D-F054-9D4A3532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F8D88-2D2C-AA3C-A211-D875C042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89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3A5F-D1CF-8088-2BCC-D2384DCE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97DD-EFB9-73A0-9851-9167F234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82C40-6ECF-6492-8E94-0CD4597CD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1CCF2-A9EC-1EAB-60A1-B956A426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CDD36-C2A4-8AAB-7584-B9ADF174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09786-9746-CAC7-FA1F-517CD873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2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FA88C-9723-06F8-1DE4-70F314F5F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3C877-E3A4-DE6C-03C1-6AB9A578F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631FE-A732-EBF7-60F5-24E471C01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82538-D4AE-55F6-34B0-A8B3482B5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76D13-AD3E-574E-0B32-1DF19548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FC454-CF15-C059-4E78-A4C3FC42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1B0C0-5B64-491D-FA20-691B1D0E3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F1E8B-E4F6-470C-D06C-C26F273CC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E683D-0DF8-2260-F4BA-BA0FE13C9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BC38D1-1CDA-4EF5-9A75-E7EC54D0B2AF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FFA90-C7D9-7686-4C16-7E98D499F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093DD-6D31-6B29-4F50-D076A8D2A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EFDCC5-2CB3-45EA-91C0-996EBB39C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71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w7ZA6-YQfM?list=PLh9O6w108_a6djtbicvLHvhroX5yjiIo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MSMqFJovWI?list=PLh9O6w108_a6djtbicvLHvhroX5yjiIo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CD1BC3-25C1-EFBC-448D-EA48237A3886}"/>
              </a:ext>
            </a:extLst>
          </p:cNvPr>
          <p:cNvSpPr/>
          <p:nvPr/>
        </p:nvSpPr>
        <p:spPr>
          <a:xfrm>
            <a:off x="866214" y="452735"/>
            <a:ext cx="29529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Lesson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7189B-184F-57B5-3B7C-E52F1BC7CFD1}"/>
              </a:ext>
            </a:extLst>
          </p:cNvPr>
          <p:cNvSpPr txBox="1"/>
          <p:nvPr/>
        </p:nvSpPr>
        <p:spPr>
          <a:xfrm>
            <a:off x="866214" y="1542849"/>
            <a:ext cx="6095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Vectors examples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0DBB08-1053-040F-3358-22267DCE3805}"/>
              </a:ext>
            </a:extLst>
          </p:cNvPr>
          <p:cNvSpPr txBox="1"/>
          <p:nvPr/>
        </p:nvSpPr>
        <p:spPr>
          <a:xfrm>
            <a:off x="808074" y="2254102"/>
            <a:ext cx="565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Complete Exercise 11A</a:t>
            </a:r>
          </a:p>
        </p:txBody>
      </p:sp>
    </p:spTree>
    <p:extLst>
      <p:ext uri="{BB962C8B-B14F-4D97-AF65-F5344CB8AC3E}">
        <p14:creationId xmlns:p14="http://schemas.microsoft.com/office/powerpoint/2010/main" val="107642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31269-6191-9F4E-914D-CEC715739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DF6B86-52D0-5BBA-26CC-20196F8794E7}"/>
              </a:ext>
            </a:extLst>
          </p:cNvPr>
          <p:cNvSpPr/>
          <p:nvPr/>
        </p:nvSpPr>
        <p:spPr>
          <a:xfrm>
            <a:off x="866214" y="452735"/>
            <a:ext cx="29529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Lesson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E98B8D-F38E-033A-60F5-6A95ECF9A88C}"/>
              </a:ext>
            </a:extLst>
          </p:cNvPr>
          <p:cNvSpPr txBox="1"/>
          <p:nvPr/>
        </p:nvSpPr>
        <p:spPr>
          <a:xfrm>
            <a:off x="866214" y="1542849"/>
            <a:ext cx="6095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Vectors examples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F34313-B4F1-CD10-7BC1-8A87E04F28C8}"/>
              </a:ext>
            </a:extLst>
          </p:cNvPr>
          <p:cNvSpPr txBox="1"/>
          <p:nvPr/>
        </p:nvSpPr>
        <p:spPr>
          <a:xfrm>
            <a:off x="808074" y="2254102"/>
            <a:ext cx="565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Complete Exercise 11B</a:t>
            </a:r>
          </a:p>
        </p:txBody>
      </p:sp>
    </p:spTree>
    <p:extLst>
      <p:ext uri="{BB962C8B-B14F-4D97-AF65-F5344CB8AC3E}">
        <p14:creationId xmlns:p14="http://schemas.microsoft.com/office/powerpoint/2010/main" val="342825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69C20EB20F964ABDD7182A3CEB6EA1" ma:contentTypeVersion="14" ma:contentTypeDescription="Create a new document." ma:contentTypeScope="" ma:versionID="84fd3d7af31f0ab2037cc214f8d06b65">
  <xsd:schema xmlns:xsd="http://www.w3.org/2001/XMLSchema" xmlns:xs="http://www.w3.org/2001/XMLSchema" xmlns:p="http://schemas.microsoft.com/office/2006/metadata/properties" xmlns:ns3="15d20754-7a2d-46ce-afc8-7b38592b93b8" xmlns:ns4="71700218-3ec6-43d7-9cee-e7c92d3e4658" targetNamespace="http://schemas.microsoft.com/office/2006/metadata/properties" ma:root="true" ma:fieldsID="dc5cb9c5ebc0584d0a303752e188a0f6" ns3:_="" ns4:_="">
    <xsd:import namespace="15d20754-7a2d-46ce-afc8-7b38592b93b8"/>
    <xsd:import namespace="71700218-3ec6-43d7-9cee-e7c92d3e46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20754-7a2d-46ce-afc8-7b38592b93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00218-3ec6-43d7-9cee-e7c92d3e465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5d20754-7a2d-46ce-afc8-7b38592b93b8" xsi:nil="true"/>
  </documentManagement>
</p:properties>
</file>

<file path=customXml/itemProps1.xml><?xml version="1.0" encoding="utf-8"?>
<ds:datastoreItem xmlns:ds="http://schemas.openxmlformats.org/officeDocument/2006/customXml" ds:itemID="{3D6F8325-CEE8-4CB2-9CDD-1F103AA092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d20754-7a2d-46ce-afc8-7b38592b93b8"/>
    <ds:schemaRef ds:uri="71700218-3ec6-43d7-9cee-e7c92d3e46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5EC1B2-41BC-4423-9F76-29899BC47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A364EE-2566-477B-8A06-E78AEF350CB7}">
  <ds:schemaRefs>
    <ds:schemaRef ds:uri="http://purl.org/dc/terms/"/>
    <ds:schemaRef ds:uri="http://purl.org/dc/dcmitype/"/>
    <ds:schemaRef ds:uri="http://www.w3.org/XML/1998/namespace"/>
    <ds:schemaRef ds:uri="71700218-3ec6-43d7-9cee-e7c92d3e4658"/>
    <ds:schemaRef ds:uri="http://schemas.microsoft.com/office/2006/documentManagement/types"/>
    <ds:schemaRef ds:uri="http://purl.org/dc/elements/1.1/"/>
    <ds:schemaRef ds:uri="15d20754-7a2d-46ce-afc8-7b38592b93b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Billy Middleton</dc:creator>
  <cp:lastModifiedBy>Billy Middleton</cp:lastModifiedBy>
  <cp:revision>1</cp:revision>
  <dcterms:created xsi:type="dcterms:W3CDTF">2025-01-08T14:14:07Z</dcterms:created>
  <dcterms:modified xsi:type="dcterms:W3CDTF">2025-01-08T14:17:43Z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0x0101009369C20EB20F964ABDD7182A3CEB6EA1</vt:lpwstr>
  </property>
</Properties>
</file>