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91" r:id="rId3"/>
    <p:sldId id="279" r:id="rId4"/>
    <p:sldId id="257" r:id="rId5"/>
    <p:sldId id="289" r:id="rId6"/>
    <p:sldId id="268" r:id="rId7"/>
    <p:sldId id="284" r:id="rId8"/>
    <p:sldId id="290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FDF10-897A-4F6D-ADAE-E7E244025F8A}" v="7" dt="2025-01-09T12:53:01.136"/>
    <p1510:client id="{C5A85675-3CD9-40C7-BB0B-E9C1EAB15DCF}" v="15" dt="2025-01-09T13:38:18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1" d="100"/>
          <a:sy n="61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Oakes" userId="ea479aa7-5a00-4fe9-b03e-1b471815a4c2" providerId="ADAL" clId="{C5A85675-3CD9-40C7-BB0B-E9C1EAB15DCF}"/>
    <pc:docChg chg="custSel addSld delSld modSld">
      <pc:chgData name="Matt Oakes" userId="ea479aa7-5a00-4fe9-b03e-1b471815a4c2" providerId="ADAL" clId="{C5A85675-3CD9-40C7-BB0B-E9C1EAB15DCF}" dt="2025-01-09T13:38:23.465" v="264" actId="47"/>
      <pc:docMkLst>
        <pc:docMk/>
      </pc:docMkLst>
      <pc:sldChg chg="modAnim">
        <pc:chgData name="Matt Oakes" userId="ea479aa7-5a00-4fe9-b03e-1b471815a4c2" providerId="ADAL" clId="{C5A85675-3CD9-40C7-BB0B-E9C1EAB15DCF}" dt="2025-01-09T13:32:15.348" v="6"/>
        <pc:sldMkLst>
          <pc:docMk/>
          <pc:sldMk cId="2329427897" sldId="257"/>
        </pc:sldMkLst>
      </pc:sldChg>
      <pc:sldChg chg="del">
        <pc:chgData name="Matt Oakes" userId="ea479aa7-5a00-4fe9-b03e-1b471815a4c2" providerId="ADAL" clId="{C5A85675-3CD9-40C7-BB0B-E9C1EAB15DCF}" dt="2025-01-09T13:27:09.952" v="4" actId="47"/>
        <pc:sldMkLst>
          <pc:docMk/>
          <pc:sldMk cId="2184201291" sldId="260"/>
        </pc:sldMkLst>
      </pc:sldChg>
      <pc:sldChg chg="modAnim">
        <pc:chgData name="Matt Oakes" userId="ea479aa7-5a00-4fe9-b03e-1b471815a4c2" providerId="ADAL" clId="{C5A85675-3CD9-40C7-BB0B-E9C1EAB15DCF}" dt="2025-01-09T13:33:49.794" v="7"/>
        <pc:sldMkLst>
          <pc:docMk/>
          <pc:sldMk cId="1719182055" sldId="268"/>
        </pc:sldMkLst>
      </pc:sldChg>
      <pc:sldChg chg="delSp mod delAnim modAnim">
        <pc:chgData name="Matt Oakes" userId="ea479aa7-5a00-4fe9-b03e-1b471815a4c2" providerId="ADAL" clId="{C5A85675-3CD9-40C7-BB0B-E9C1EAB15DCF}" dt="2025-01-09T13:26:19.276" v="3"/>
        <pc:sldMkLst>
          <pc:docMk/>
          <pc:sldMk cId="0" sldId="279"/>
        </pc:sldMkLst>
        <pc:picChg chg="del">
          <ac:chgData name="Matt Oakes" userId="ea479aa7-5a00-4fe9-b03e-1b471815a4c2" providerId="ADAL" clId="{C5A85675-3CD9-40C7-BB0B-E9C1EAB15DCF}" dt="2025-01-09T13:23:51.850" v="0" actId="478"/>
          <ac:picMkLst>
            <pc:docMk/>
            <pc:sldMk cId="0" sldId="279"/>
            <ac:picMk id="3" creationId="{293F3A3F-6BB8-36C4-1B41-DCAC354D78CA}"/>
          </ac:picMkLst>
        </pc:picChg>
        <pc:picChg chg="del">
          <ac:chgData name="Matt Oakes" userId="ea479aa7-5a00-4fe9-b03e-1b471815a4c2" providerId="ADAL" clId="{C5A85675-3CD9-40C7-BB0B-E9C1EAB15DCF}" dt="2025-01-09T13:24:19.199" v="1" actId="478"/>
          <ac:picMkLst>
            <pc:docMk/>
            <pc:sldMk cId="0" sldId="279"/>
            <ac:picMk id="4" creationId="{A02C325A-EF47-7BDB-4CCF-1443C2063AFC}"/>
          </ac:picMkLst>
        </pc:picChg>
        <pc:picChg chg="del">
          <ac:chgData name="Matt Oakes" userId="ea479aa7-5a00-4fe9-b03e-1b471815a4c2" providerId="ADAL" clId="{C5A85675-3CD9-40C7-BB0B-E9C1EAB15DCF}" dt="2025-01-09T13:25:42.620" v="2" actId="478"/>
          <ac:picMkLst>
            <pc:docMk/>
            <pc:sldMk cId="0" sldId="279"/>
            <ac:picMk id="7" creationId="{E4CF59B6-9DD1-F278-D5DF-9CC091A732AD}"/>
          </ac:picMkLst>
        </pc:picChg>
      </pc:sldChg>
      <pc:sldChg chg="del">
        <pc:chgData name="Matt Oakes" userId="ea479aa7-5a00-4fe9-b03e-1b471815a4c2" providerId="ADAL" clId="{C5A85675-3CD9-40C7-BB0B-E9C1EAB15DCF}" dt="2025-01-09T13:35:31.227" v="9" actId="47"/>
        <pc:sldMkLst>
          <pc:docMk/>
          <pc:sldMk cId="4109610535" sldId="281"/>
        </pc:sldMkLst>
      </pc:sldChg>
      <pc:sldChg chg="del">
        <pc:chgData name="Matt Oakes" userId="ea479aa7-5a00-4fe9-b03e-1b471815a4c2" providerId="ADAL" clId="{C5A85675-3CD9-40C7-BB0B-E9C1EAB15DCF}" dt="2025-01-09T13:36:12.181" v="11" actId="47"/>
        <pc:sldMkLst>
          <pc:docMk/>
          <pc:sldMk cId="3014372607" sldId="282"/>
        </pc:sldMkLst>
      </pc:sldChg>
      <pc:sldChg chg="del">
        <pc:chgData name="Matt Oakes" userId="ea479aa7-5a00-4fe9-b03e-1b471815a4c2" providerId="ADAL" clId="{C5A85675-3CD9-40C7-BB0B-E9C1EAB15DCF}" dt="2025-01-09T13:35:37.740" v="10" actId="47"/>
        <pc:sldMkLst>
          <pc:docMk/>
          <pc:sldMk cId="1826773500" sldId="283"/>
        </pc:sldMkLst>
      </pc:sldChg>
      <pc:sldChg chg="modAnim">
        <pc:chgData name="Matt Oakes" userId="ea479aa7-5a00-4fe9-b03e-1b471815a4c2" providerId="ADAL" clId="{C5A85675-3CD9-40C7-BB0B-E9C1EAB15DCF}" dt="2025-01-09T13:35:19.108" v="8"/>
        <pc:sldMkLst>
          <pc:docMk/>
          <pc:sldMk cId="4162185539" sldId="284"/>
        </pc:sldMkLst>
      </pc:sldChg>
      <pc:sldChg chg="del">
        <pc:chgData name="Matt Oakes" userId="ea479aa7-5a00-4fe9-b03e-1b471815a4c2" providerId="ADAL" clId="{C5A85675-3CD9-40C7-BB0B-E9C1EAB15DCF}" dt="2025-01-09T13:38:23.465" v="264" actId="47"/>
        <pc:sldMkLst>
          <pc:docMk/>
          <pc:sldMk cId="2270483216" sldId="288"/>
        </pc:sldMkLst>
      </pc:sldChg>
      <pc:sldChg chg="modAnim">
        <pc:chgData name="Matt Oakes" userId="ea479aa7-5a00-4fe9-b03e-1b471815a4c2" providerId="ADAL" clId="{C5A85675-3CD9-40C7-BB0B-E9C1EAB15DCF}" dt="2025-01-09T13:32:07.281" v="5"/>
        <pc:sldMkLst>
          <pc:docMk/>
          <pc:sldMk cId="1376669597" sldId="289"/>
        </pc:sldMkLst>
      </pc:sldChg>
      <pc:sldChg chg="modSp new mod modAnim">
        <pc:chgData name="Matt Oakes" userId="ea479aa7-5a00-4fe9-b03e-1b471815a4c2" providerId="ADAL" clId="{C5A85675-3CD9-40C7-BB0B-E9C1EAB15DCF}" dt="2025-01-09T13:38:18.507" v="263"/>
        <pc:sldMkLst>
          <pc:docMk/>
          <pc:sldMk cId="3302534304" sldId="290"/>
        </pc:sldMkLst>
        <pc:spChg chg="mod">
          <ac:chgData name="Matt Oakes" userId="ea479aa7-5a00-4fe9-b03e-1b471815a4c2" providerId="ADAL" clId="{C5A85675-3CD9-40C7-BB0B-E9C1EAB15DCF}" dt="2025-01-09T13:36:18.675" v="33" actId="20577"/>
          <ac:spMkLst>
            <pc:docMk/>
            <pc:sldMk cId="3302534304" sldId="290"/>
            <ac:spMk id="2" creationId="{C53BE2C4-AB62-8747-6F63-B341E7B42C4F}"/>
          </ac:spMkLst>
        </pc:spChg>
        <pc:spChg chg="mod">
          <ac:chgData name="Matt Oakes" userId="ea479aa7-5a00-4fe9-b03e-1b471815a4c2" providerId="ADAL" clId="{C5A85675-3CD9-40C7-BB0B-E9C1EAB15DCF}" dt="2025-01-09T13:37:01.466" v="262" actId="20577"/>
          <ac:spMkLst>
            <pc:docMk/>
            <pc:sldMk cId="3302534304" sldId="290"/>
            <ac:spMk id="3" creationId="{8D097521-7C9D-A2EE-F3DB-97FAA96A82CF}"/>
          </ac:spMkLst>
        </pc:spChg>
      </pc:sldChg>
    </pc:docChg>
  </pc:docChgLst>
  <pc:docChgLst>
    <pc:chgData name="Matt Oakes" userId="ea479aa7-5a00-4fe9-b03e-1b471815a4c2" providerId="ADAL" clId="{113FDF10-897A-4F6D-ADAE-E7E244025F8A}"/>
    <pc:docChg chg="custSel addSld delSld modSld sldOrd">
      <pc:chgData name="Matt Oakes" userId="ea479aa7-5a00-4fe9-b03e-1b471815a4c2" providerId="ADAL" clId="{113FDF10-897A-4F6D-ADAE-E7E244025F8A}" dt="2025-01-09T12:54:23.937" v="75" actId="478"/>
      <pc:docMkLst>
        <pc:docMk/>
      </pc:docMkLst>
      <pc:sldChg chg="ord">
        <pc:chgData name="Matt Oakes" userId="ea479aa7-5a00-4fe9-b03e-1b471815a4c2" providerId="ADAL" clId="{113FDF10-897A-4F6D-ADAE-E7E244025F8A}" dt="2025-01-09T12:52:15.824" v="29"/>
        <pc:sldMkLst>
          <pc:docMk/>
          <pc:sldMk cId="2184201291" sldId="260"/>
        </pc:sldMkLst>
      </pc:sldChg>
      <pc:sldChg chg="del">
        <pc:chgData name="Matt Oakes" userId="ea479aa7-5a00-4fe9-b03e-1b471815a4c2" providerId="ADAL" clId="{113FDF10-897A-4F6D-ADAE-E7E244025F8A}" dt="2025-01-09T12:52:10.748" v="27" actId="47"/>
        <pc:sldMkLst>
          <pc:docMk/>
          <pc:sldMk cId="3224483683" sldId="267"/>
        </pc:sldMkLst>
      </pc:sldChg>
      <pc:sldChg chg="addSp delSp modSp mod">
        <pc:chgData name="Matt Oakes" userId="ea479aa7-5a00-4fe9-b03e-1b471815a4c2" providerId="ADAL" clId="{113FDF10-897A-4F6D-ADAE-E7E244025F8A}" dt="2025-01-09T12:52:08.784" v="26" actId="478"/>
        <pc:sldMkLst>
          <pc:docMk/>
          <pc:sldMk cId="0" sldId="279"/>
        </pc:sldMkLst>
        <pc:spChg chg="mod">
          <ac:chgData name="Matt Oakes" userId="ea479aa7-5a00-4fe9-b03e-1b471815a4c2" providerId="ADAL" clId="{113FDF10-897A-4F6D-ADAE-E7E244025F8A}" dt="2025-01-09T12:51:35.066" v="16" actId="20577"/>
          <ac:spMkLst>
            <pc:docMk/>
            <pc:sldMk cId="0" sldId="279"/>
            <ac:spMk id="5" creationId="{ACDC715C-938B-4C2F-91B4-F67370F272EE}"/>
          </ac:spMkLst>
        </pc:spChg>
        <pc:spChg chg="del">
          <ac:chgData name="Matt Oakes" userId="ea479aa7-5a00-4fe9-b03e-1b471815a4c2" providerId="ADAL" clId="{113FDF10-897A-4F6D-ADAE-E7E244025F8A}" dt="2025-01-09T12:52:05.328" v="23" actId="478"/>
          <ac:spMkLst>
            <pc:docMk/>
            <pc:sldMk cId="0" sldId="279"/>
            <ac:spMk id="15" creationId="{36598E6E-3A00-4508-851F-B53643DAB315}"/>
          </ac:spMkLst>
        </pc:spChg>
        <pc:spChg chg="del">
          <ac:chgData name="Matt Oakes" userId="ea479aa7-5a00-4fe9-b03e-1b471815a4c2" providerId="ADAL" clId="{113FDF10-897A-4F6D-ADAE-E7E244025F8A}" dt="2025-01-09T12:52:08.784" v="26" actId="478"/>
          <ac:spMkLst>
            <pc:docMk/>
            <pc:sldMk cId="0" sldId="279"/>
            <ac:spMk id="17" creationId="{A252CA14-214A-4D2A-B59E-17C4E57492A9}"/>
          </ac:spMkLst>
        </pc:spChg>
        <pc:spChg chg="del">
          <ac:chgData name="Matt Oakes" userId="ea479aa7-5a00-4fe9-b03e-1b471815a4c2" providerId="ADAL" clId="{113FDF10-897A-4F6D-ADAE-E7E244025F8A}" dt="2025-01-09T12:52:07.389" v="25" actId="478"/>
          <ac:spMkLst>
            <pc:docMk/>
            <pc:sldMk cId="0" sldId="279"/>
            <ac:spMk id="21" creationId="{9F519109-F3FE-4FF1-8D51-68484D3A8B35}"/>
          </ac:spMkLst>
        </pc:spChg>
        <pc:spChg chg="del">
          <ac:chgData name="Matt Oakes" userId="ea479aa7-5a00-4fe9-b03e-1b471815a4c2" providerId="ADAL" clId="{113FDF10-897A-4F6D-ADAE-E7E244025F8A}" dt="2025-01-09T12:52:06.035" v="24" actId="478"/>
          <ac:spMkLst>
            <pc:docMk/>
            <pc:sldMk cId="0" sldId="279"/>
            <ac:spMk id="26" creationId="{491C0502-BFB2-41D0-ADDF-EF25C620F23E}"/>
          </ac:spMkLst>
        </pc:spChg>
        <pc:spChg chg="mod">
          <ac:chgData name="Matt Oakes" userId="ea479aa7-5a00-4fe9-b03e-1b471815a4c2" providerId="ADAL" clId="{113FDF10-897A-4F6D-ADAE-E7E244025F8A}" dt="2025-01-09T12:51:58.953" v="21" actId="404"/>
          <ac:spMkLst>
            <pc:docMk/>
            <pc:sldMk cId="0" sldId="279"/>
            <ac:spMk id="7172" creationId="{DF674FE0-3EA6-4FF5-BF7E-5A4E926C570F}"/>
          </ac:spMkLst>
        </pc:spChg>
        <pc:spChg chg="del">
          <ac:chgData name="Matt Oakes" userId="ea479aa7-5a00-4fe9-b03e-1b471815a4c2" providerId="ADAL" clId="{113FDF10-897A-4F6D-ADAE-E7E244025F8A}" dt="2025-01-09T12:51:53.354" v="19" actId="478"/>
          <ac:spMkLst>
            <pc:docMk/>
            <pc:sldMk cId="0" sldId="279"/>
            <ac:spMk id="7173" creationId="{5DD07B31-080D-4F27-9A8C-ADA999E39B18}"/>
          </ac:spMkLst>
        </pc:spChg>
        <pc:picChg chg="add mod">
          <ac:chgData name="Matt Oakes" userId="ea479aa7-5a00-4fe9-b03e-1b471815a4c2" providerId="ADAL" clId="{113FDF10-897A-4F6D-ADAE-E7E244025F8A}" dt="2025-01-09T12:52:02.626" v="22" actId="571"/>
          <ac:picMkLst>
            <pc:docMk/>
            <pc:sldMk cId="0" sldId="279"/>
            <ac:picMk id="2" creationId="{AE5E6FD6-1030-7F89-8C06-8E29FE148A51}"/>
          </ac:picMkLst>
        </pc:picChg>
      </pc:sldChg>
      <pc:sldChg chg="delSp modSp mod">
        <pc:chgData name="Matt Oakes" userId="ea479aa7-5a00-4fe9-b03e-1b471815a4c2" providerId="ADAL" clId="{113FDF10-897A-4F6D-ADAE-E7E244025F8A}" dt="2025-01-09T12:54:23.937" v="75" actId="478"/>
        <pc:sldMkLst>
          <pc:docMk/>
          <pc:sldMk cId="3014372607" sldId="282"/>
        </pc:sldMkLst>
        <pc:spChg chg="mod">
          <ac:chgData name="Matt Oakes" userId="ea479aa7-5a00-4fe9-b03e-1b471815a4c2" providerId="ADAL" clId="{113FDF10-897A-4F6D-ADAE-E7E244025F8A}" dt="2025-01-09T12:54:22.569" v="74" actId="6549"/>
          <ac:spMkLst>
            <pc:docMk/>
            <pc:sldMk cId="3014372607" sldId="282"/>
            <ac:spMk id="3" creationId="{00000000-0000-0000-0000-000000000000}"/>
          </ac:spMkLst>
        </pc:spChg>
        <pc:spChg chg="del">
          <ac:chgData name="Matt Oakes" userId="ea479aa7-5a00-4fe9-b03e-1b471815a4c2" providerId="ADAL" clId="{113FDF10-897A-4F6D-ADAE-E7E244025F8A}" dt="2025-01-09T12:54:23.937" v="75" actId="478"/>
          <ac:spMkLst>
            <pc:docMk/>
            <pc:sldMk cId="3014372607" sldId="282"/>
            <ac:spMk id="5" creationId="{00000000-0000-0000-0000-000000000000}"/>
          </ac:spMkLst>
        </pc:spChg>
      </pc:sldChg>
      <pc:sldChg chg="ord">
        <pc:chgData name="Matt Oakes" userId="ea479aa7-5a00-4fe9-b03e-1b471815a4c2" providerId="ADAL" clId="{113FDF10-897A-4F6D-ADAE-E7E244025F8A}" dt="2025-01-09T12:54:11.679" v="73"/>
        <pc:sldMkLst>
          <pc:docMk/>
          <pc:sldMk cId="4162185539" sldId="284"/>
        </pc:sldMkLst>
      </pc:sldChg>
      <pc:sldChg chg="del">
        <pc:chgData name="Matt Oakes" userId="ea479aa7-5a00-4fe9-b03e-1b471815a4c2" providerId="ADAL" clId="{113FDF10-897A-4F6D-ADAE-E7E244025F8A}" dt="2025-01-09T12:54:03.508" v="70" actId="47"/>
        <pc:sldMkLst>
          <pc:docMk/>
          <pc:sldMk cId="3083064363" sldId="285"/>
        </pc:sldMkLst>
      </pc:sldChg>
      <pc:sldChg chg="del">
        <pc:chgData name="Matt Oakes" userId="ea479aa7-5a00-4fe9-b03e-1b471815a4c2" providerId="ADAL" clId="{113FDF10-897A-4F6D-ADAE-E7E244025F8A}" dt="2025-01-09T12:54:09.025" v="71" actId="47"/>
        <pc:sldMkLst>
          <pc:docMk/>
          <pc:sldMk cId="3563829820" sldId="287"/>
        </pc:sldMkLst>
      </pc:sldChg>
      <pc:sldChg chg="delSp modSp add mod">
        <pc:chgData name="Matt Oakes" userId="ea479aa7-5a00-4fe9-b03e-1b471815a4c2" providerId="ADAL" clId="{113FDF10-897A-4F6D-ADAE-E7E244025F8A}" dt="2025-01-09T12:53:01.136" v="69" actId="478"/>
        <pc:sldMkLst>
          <pc:docMk/>
          <pc:sldMk cId="1376669597" sldId="289"/>
        </pc:sldMkLst>
        <pc:spChg chg="mod">
          <ac:chgData name="Matt Oakes" userId="ea479aa7-5a00-4fe9-b03e-1b471815a4c2" providerId="ADAL" clId="{113FDF10-897A-4F6D-ADAE-E7E244025F8A}" dt="2025-01-09T12:52:59.736" v="68" actId="115"/>
          <ac:spMkLst>
            <pc:docMk/>
            <pc:sldMk cId="1376669597" sldId="289"/>
            <ac:spMk id="11267" creationId="{1B9C5E59-9C29-3052-82ED-23756566B9B1}"/>
          </ac:spMkLst>
        </pc:spChg>
        <pc:picChg chg="del">
          <ac:chgData name="Matt Oakes" userId="ea479aa7-5a00-4fe9-b03e-1b471815a4c2" providerId="ADAL" clId="{113FDF10-897A-4F6D-ADAE-E7E244025F8A}" dt="2025-01-09T12:53:01.136" v="69" actId="478"/>
          <ac:picMkLst>
            <pc:docMk/>
            <pc:sldMk cId="1376669597" sldId="289"/>
            <ac:picMk id="3" creationId="{BEDA182B-967F-57AB-3287-75216B9FAFB7}"/>
          </ac:picMkLst>
        </pc:picChg>
      </pc:sldChg>
    </pc:docChg>
  </pc:docChgLst>
  <pc:docChgLst>
    <pc:chgData name="Matt Oakes" userId="ea479aa7-5a00-4fe9-b03e-1b471815a4c2" providerId="ADAL" clId="{890D04CF-67D4-4ED2-B92E-DEE38DA6C12F}"/>
    <pc:docChg chg="custSel addSld modSld sldOrd">
      <pc:chgData name="Matt Oakes" userId="ea479aa7-5a00-4fe9-b03e-1b471815a4c2" providerId="ADAL" clId="{890D04CF-67D4-4ED2-B92E-DEE38DA6C12F}" dt="2025-01-09T17:04:30.572" v="385" actId="20577"/>
      <pc:docMkLst>
        <pc:docMk/>
      </pc:docMkLst>
      <pc:sldChg chg="modSp new mod ord">
        <pc:chgData name="Matt Oakes" userId="ea479aa7-5a00-4fe9-b03e-1b471815a4c2" providerId="ADAL" clId="{890D04CF-67D4-4ED2-B92E-DEE38DA6C12F}" dt="2025-01-09T17:04:30.572" v="385" actId="20577"/>
        <pc:sldMkLst>
          <pc:docMk/>
          <pc:sldMk cId="3968411016" sldId="291"/>
        </pc:sldMkLst>
        <pc:spChg chg="mod">
          <ac:chgData name="Matt Oakes" userId="ea479aa7-5a00-4fe9-b03e-1b471815a4c2" providerId="ADAL" clId="{890D04CF-67D4-4ED2-B92E-DEE38DA6C12F}" dt="2025-01-09T17:03:30.320" v="14" actId="20577"/>
          <ac:spMkLst>
            <pc:docMk/>
            <pc:sldMk cId="3968411016" sldId="291"/>
            <ac:spMk id="2" creationId="{EFB9AF8C-7D74-6775-A500-C8D79F1B0289}"/>
          </ac:spMkLst>
        </pc:spChg>
        <pc:spChg chg="mod">
          <ac:chgData name="Matt Oakes" userId="ea479aa7-5a00-4fe9-b03e-1b471815a4c2" providerId="ADAL" clId="{890D04CF-67D4-4ED2-B92E-DEE38DA6C12F}" dt="2025-01-09T17:04:30.572" v="385" actId="20577"/>
          <ac:spMkLst>
            <pc:docMk/>
            <pc:sldMk cId="3968411016" sldId="291"/>
            <ac:spMk id="3" creationId="{1726AB3D-3F2D-A740-1649-2C048E901E7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3012C-2759-4BE2-9228-58F3C393BB4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764E9-27AA-4ADC-8564-F69FECAD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7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89266-488E-48C1-8296-62D6B75C85C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05BB4-0B37-44E1-AD43-FE80D6453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1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DB55-5D7E-D87D-BE69-289F7F020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DE565-A73E-D964-2357-E40B37D1B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8E9291-CFAB-AF34-CDD2-17A48129D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60E32-6D57-FE41-9959-F98456CA2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05BB4-0B37-44E1-AD43-FE80D64537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9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05BB4-0B37-44E1-AD43-FE80D64537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8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6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2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6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F5C30-DFFD-48EF-BD8A-EB954B52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410B-9B19-419A-A506-611AF0843BA5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59D9-49D8-4774-8E5A-AFA9EB42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B33D2-05EE-491E-8193-AAD151A3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5420-1E67-464D-8B45-E4FCA49458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958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39433-2ACB-4CDE-992A-34E539AA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0FC1-632C-47DA-8276-AECB205D0395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A2E0C-A5A0-41DC-9024-9708BFE9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AEC37-5F5C-4F1C-95CF-24B41F4E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C7D7-BC57-4841-9284-C7BE87AD0C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154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DBC35-0D3A-4C6B-8B05-01A1BB37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9B1A-AB18-4ED6-B704-993B0898BDF0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8A7EC-B106-4EC8-8499-CF65BBED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1AC34-2EC5-46B9-9530-9D84D0E4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10F7-27D6-439D-B7AC-FCF3673D10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363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D2AEE8-9986-4AAC-BACB-264F0594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4B8F-8A85-453E-9A59-74B68A03C2B3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1CACF6-2BB5-401F-8202-1A834097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63ADFE-D001-407C-96D6-ADA772BA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44E6-1C0B-4C5B-B83A-67C77EB5C2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4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5D025-952F-4AF6-9B97-666B6E6D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F763-0CB0-48A0-8FAB-05BAD5E7B238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E61DDB-5B55-41B8-9228-1832714D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CE85E4-35DB-44F7-B180-2F6CACB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46A4-AD5B-40A9-B26F-28D8F1BE5B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8781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60F37F-1C30-4F59-ADDE-6FE7DEA3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95C5-2BF2-41E5-A472-B5316A1CDB73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2EAA17-700B-4F6C-82B2-5B93A116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FFD87B-D127-4F88-96D4-ABE8392B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7A36-9856-4545-BDF5-E33D19B5E9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1411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E11DD24-2E45-497D-BA5B-8BABE2A5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5890-9609-40B6-82A5-EEEC61943E63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F09025-46E7-40B6-B467-BD5F19BA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4359AC-68FA-4B57-A0E3-3C2EB901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4DE8-C4E0-4700-BED3-89F7DC9664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827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4D24B3-0AEF-4065-8567-81C600FD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4AE1-5285-4D2D-8E58-72F34DC111F4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D52FA2-0E1C-44F3-B9C4-C3BD2D42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042035-8404-4B47-97E7-1D6D1E4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D886-0CC5-4C11-B1B2-419B0436FA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995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4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E6ADA3-F5B3-490C-925C-AFCC0255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9F5F-E892-4675-8A1F-7C874B21FFE0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21BDF1-D33D-4258-BD18-4167F3BE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319EA4-CBEA-4B87-9C42-1FA3D7E0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09AB-6ED5-472E-B4A5-15DBF328E8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45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584D-F064-4E89-BE3C-CB09F92A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0412-B395-4BE5-87F9-D09283713B7F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1EEE-99A5-4934-853C-A6996E3B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47D-468D-4947-818F-BA776E8F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13EE-F3C5-4A6D-AF2E-B1BA9A1656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8401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B15F8-D5E6-49B9-BC8C-13ADCA19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19A1-65C2-4557-90FE-53213C5E2DF7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708C1-2824-48FA-BA70-00F9FDD7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BF1CD-0B4C-4A19-9FA3-513A636B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84A1F-CE74-4402-A5B9-9E1624950D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995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23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0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2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2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0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3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6F1BB-E968-494A-9259-1628295D265E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FD0A-D188-4FE2-A3AB-9A9225C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3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0C1435E-4B87-4427-BC7B-B4884B5A1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B688591-4EDF-40A4-AB4B-A6254C59C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C6BB9-3D56-451E-92D8-F90169FF8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8E24B5-48AB-4058-B1F4-645A2ABEF903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AD966-AD8D-4454-93EA-299663DF5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CC203-168F-46DC-92C7-0B4510119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3AA80E-89F9-42CE-87A6-E484D2356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420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AF8C-7D74-6775-A500-C8D79F1B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6AB3D-3F2D-A740-1649-2C048E90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of the slides has audio on it. If you are in slideshow view, it should play automatically. If it doesn’t, just hover over the slide and you should see a play button</a:t>
            </a:r>
          </a:p>
          <a:p>
            <a:endParaRPr lang="en-GB" dirty="0"/>
          </a:p>
          <a:p>
            <a:r>
              <a:rPr lang="en-GB" dirty="0"/>
              <a:t>There are a few tasks in the PowerPoint. You will need some paper and something to write with</a:t>
            </a:r>
          </a:p>
          <a:p>
            <a:endParaRPr lang="en-GB" dirty="0"/>
          </a:p>
          <a:p>
            <a:r>
              <a:rPr lang="en-GB" dirty="0"/>
              <a:t>I look forward </a:t>
            </a:r>
            <a:r>
              <a:rPr lang="en-GB"/>
              <a:t>to seeing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396841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DC715C-938B-4C2F-91B4-F67370F272EE}"/>
              </a:ext>
            </a:extLst>
          </p:cNvPr>
          <p:cNvSpPr/>
          <p:nvPr/>
        </p:nvSpPr>
        <p:spPr>
          <a:xfrm>
            <a:off x="1460500" y="798513"/>
            <a:ext cx="6681788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Marketing Mix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841C37-81D3-4266-9BDE-CB6BF3E1B657}"/>
              </a:ext>
            </a:extLst>
          </p:cNvPr>
          <p:cNvSpPr/>
          <p:nvPr/>
        </p:nvSpPr>
        <p:spPr>
          <a:xfrm>
            <a:off x="134938" y="1881187"/>
            <a:ext cx="8874125" cy="6619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Objective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Today, I will complete a number of questionnaires and continue with my assignment</a:t>
            </a:r>
          </a:p>
        </p:txBody>
      </p:sp>
      <p:sp>
        <p:nvSpPr>
          <p:cNvPr id="7172" name="TextBox 9">
            <a:extLst>
              <a:ext uri="{FF2B5EF4-FFF2-40B4-BE49-F238E27FC236}">
                <a16:creationId xmlns:a16="http://schemas.microsoft.com/office/drawing/2014/main" id="{DF674FE0-3EA6-4FF5-BF7E-5A4E926C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2763838"/>
            <a:ext cx="7005637" cy="21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2400" dirty="0"/>
              <a:t>List the four elements of the marketing mix</a:t>
            </a:r>
          </a:p>
          <a:p>
            <a:endParaRPr lang="en-GB" sz="2400" dirty="0"/>
          </a:p>
          <a:p>
            <a:r>
              <a:rPr lang="en-GB" sz="2400" dirty="0"/>
              <a:t>Describe the marketing mix of a product</a:t>
            </a:r>
          </a:p>
          <a:p>
            <a:endParaRPr lang="en-GB" sz="2400" dirty="0"/>
          </a:p>
          <a:p>
            <a:r>
              <a:rPr lang="en-GB" sz="2400" dirty="0"/>
              <a:t>Explain why the marketing mix is important</a:t>
            </a:r>
          </a:p>
        </p:txBody>
      </p:sp>
      <p:sp>
        <p:nvSpPr>
          <p:cNvPr id="7177" name="TextBox 12">
            <a:extLst>
              <a:ext uri="{FF2B5EF4-FFF2-40B4-BE49-F238E27FC236}">
                <a16:creationId xmlns:a16="http://schemas.microsoft.com/office/drawing/2014/main" id="{3B8DC1BE-830F-4AF4-BC33-5A3A42EFC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606" y="69849"/>
            <a:ext cx="3367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B1F808-CA9E-437E-B8D3-35E75EB01A23}" type="datetime2">
              <a:rPr kumimoji="0" lang="en-GB" altLang="en-US" sz="27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09 January 2025</a:t>
            </a:fld>
            <a:endParaRPr kumimoji="0" lang="en-GB" altLang="en-US" sz="27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178" name="Picture 2" descr="Ormiston Bolingbroke Academy">
            <a:extLst>
              <a:ext uri="{FF2B5EF4-FFF2-40B4-BE49-F238E27FC236}">
                <a16:creationId xmlns:a16="http://schemas.microsoft.com/office/drawing/2014/main" id="{06ADCC00-658B-4149-A118-90902A47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84150"/>
            <a:ext cx="12398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Free Transparent Star Image, Download Free Transparent Star Image png  images, Free ClipArts on Clipart Library">
            <a:extLst>
              <a:ext uri="{FF2B5EF4-FFF2-40B4-BE49-F238E27FC236}">
                <a16:creationId xmlns:a16="http://schemas.microsoft.com/office/drawing/2014/main" id="{E0906930-81A0-404E-9B91-FD849AFF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8" y="2648190"/>
            <a:ext cx="724072" cy="6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ee Transparent Star Image, Download Free Transparent Star Image png  images, Free ClipArts on Clipart Library">
            <a:extLst>
              <a:ext uri="{FF2B5EF4-FFF2-40B4-BE49-F238E27FC236}">
                <a16:creationId xmlns:a16="http://schemas.microsoft.com/office/drawing/2014/main" id="{8BEE5566-3EE4-465E-B812-45F2456C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8" y="3474101"/>
            <a:ext cx="724072" cy="6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ree Transparent Star Image, Download Free Transparent Star Image png  images, Free ClipArts on Clipart Library">
            <a:extLst>
              <a:ext uri="{FF2B5EF4-FFF2-40B4-BE49-F238E27FC236}">
                <a16:creationId xmlns:a16="http://schemas.microsoft.com/office/drawing/2014/main" id="{AE5E6FD6-1030-7F89-8C06-8E29FE14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" y="4242409"/>
            <a:ext cx="724072" cy="6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1">
            <a:hlinkClick r:id="" action="ppaction://media"/>
            <a:extLst>
              <a:ext uri="{FF2B5EF4-FFF2-40B4-BE49-F238E27FC236}">
                <a16:creationId xmlns:a16="http://schemas.microsoft.com/office/drawing/2014/main" id="{4F3BAB4B-782B-3D8B-0CDB-3F662E40D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Title: </a:t>
            </a:r>
            <a:r>
              <a:rPr lang="en-GB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Marketing Mix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r>
              <a:rPr lang="en-GB" dirty="0"/>
              <a:t>These are four things that need to be right for a product to be a success</a:t>
            </a:r>
          </a:p>
          <a:p>
            <a:endParaRPr lang="en-GB" dirty="0"/>
          </a:p>
          <a:p>
            <a:r>
              <a:rPr lang="en-GB" dirty="0"/>
              <a:t>We call these the </a:t>
            </a:r>
            <a:r>
              <a:rPr lang="en-GB" b="1" dirty="0"/>
              <a:t>4 Ps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23361"/>
            <a:ext cx="5364087" cy="31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de 2">
            <a:hlinkClick r:id="" action="ppaction://media"/>
            <a:extLst>
              <a:ext uri="{FF2B5EF4-FFF2-40B4-BE49-F238E27FC236}">
                <a16:creationId xmlns:a16="http://schemas.microsoft.com/office/drawing/2014/main" id="{7E166B75-4A52-4C49-C14A-5D7F757B3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2AA88-B8A6-4AF9-C421-9FB90ED3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70EFB22-4097-48AC-CF2A-D841ACE60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B9C5E59-9C29-3052-82ED-23756566B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much do you think it cost? </a:t>
            </a:r>
            <a:r>
              <a:rPr lang="en-GB" b="1" u="sng" dirty="0"/>
              <a:t>Price</a:t>
            </a:r>
          </a:p>
          <a:p>
            <a:endParaRPr lang="en-GB" dirty="0"/>
          </a:p>
          <a:p>
            <a:r>
              <a:rPr lang="en-GB" dirty="0"/>
              <a:t>Where might I get it from? </a:t>
            </a:r>
            <a:r>
              <a:rPr lang="en-GB" b="1" u="sng" dirty="0"/>
              <a:t>Place</a:t>
            </a:r>
          </a:p>
          <a:p>
            <a:endParaRPr lang="en-GB" dirty="0"/>
          </a:p>
          <a:p>
            <a:r>
              <a:rPr lang="en-GB" dirty="0"/>
              <a:t>Do they ever advertise it? </a:t>
            </a:r>
            <a:r>
              <a:rPr lang="en-GB" b="1" u="sng" dirty="0"/>
              <a:t>Promotion</a:t>
            </a:r>
            <a:endParaRPr lang="en-GB" u="sng" dirty="0"/>
          </a:p>
          <a:p>
            <a:endParaRPr lang="en-GB" dirty="0"/>
          </a:p>
          <a:p>
            <a:r>
              <a:rPr lang="en-GB" dirty="0"/>
              <a:t>What is it like to eat? </a:t>
            </a:r>
            <a:r>
              <a:rPr lang="en-GB" b="1" u="sng" dirty="0"/>
              <a:t>Product</a:t>
            </a:r>
            <a:endParaRPr lang="en-GB" u="sng" dirty="0"/>
          </a:p>
        </p:txBody>
      </p:sp>
      <p:pic>
        <p:nvPicPr>
          <p:cNvPr id="1026" name="Picture 2" descr="C:\Users\moakes.BBCHS.028\AppData\Local\Temp\mbaxo4xv.5xq.png">
            <a:extLst>
              <a:ext uri="{FF2B5EF4-FFF2-40B4-BE49-F238E27FC236}">
                <a16:creationId xmlns:a16="http://schemas.microsoft.com/office/drawing/2014/main" id="{68FCA7DA-45FC-9393-6664-F19E389AE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b="5563"/>
          <a:stretch/>
        </p:blipFill>
        <p:spPr bwMode="auto">
          <a:xfrm>
            <a:off x="2460396" y="116632"/>
            <a:ext cx="4410304" cy="144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de 3">
            <a:hlinkClick r:id="" action="ppaction://media"/>
            <a:extLst>
              <a:ext uri="{FF2B5EF4-FFF2-40B4-BE49-F238E27FC236}">
                <a16:creationId xmlns:a16="http://schemas.microsoft.com/office/drawing/2014/main" id="{CA3C9F47-1D18-EF36-3448-980DD07FA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02EBBC-002C-5AD9-97C1-AD8D4789A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69225" y="643467"/>
            <a:ext cx="7605548" cy="5571065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de 4">
            <a:hlinkClick r:id="" action="ppaction://media"/>
            <a:extLst>
              <a:ext uri="{FF2B5EF4-FFF2-40B4-BE49-F238E27FC236}">
                <a16:creationId xmlns:a16="http://schemas.microsoft.com/office/drawing/2014/main" id="{654A6574-231C-1B8D-54DC-65A4D91B7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68" y="2132856"/>
            <a:ext cx="3853063" cy="2769171"/>
          </a:xfrm>
        </p:spPr>
      </p:pic>
      <p:cxnSp>
        <p:nvCxnSpPr>
          <p:cNvPr id="6" name="Straight Connector 5"/>
          <p:cNvCxnSpPr/>
          <p:nvPr/>
        </p:nvCxnSpPr>
        <p:spPr>
          <a:xfrm>
            <a:off x="0" y="3517441"/>
            <a:ext cx="9324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999" y="0"/>
            <a:ext cx="0" cy="72454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de 5">
            <a:hlinkClick r:id="" action="ppaction://media"/>
            <a:extLst>
              <a:ext uri="{FF2B5EF4-FFF2-40B4-BE49-F238E27FC236}">
                <a16:creationId xmlns:a16="http://schemas.microsoft.com/office/drawing/2014/main" id="{9C60F0C4-112A-ADF7-2B9D-1617819A0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E2C4-AB62-8747-6F63-B341E7B4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 from the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7521-7C9D-A2EE-F3DB-97FAA96A8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marketing mix?</a:t>
            </a:r>
          </a:p>
          <a:p>
            <a:r>
              <a:rPr lang="en-GB" dirty="0"/>
              <a:t>Why is it important to get the marketing mix right?</a:t>
            </a:r>
          </a:p>
          <a:p>
            <a:endParaRPr lang="en-GB" dirty="0"/>
          </a:p>
          <a:p>
            <a:r>
              <a:rPr lang="en-GB" dirty="0"/>
              <a:t>3 marker: Explain one advantage to Mars of choosing the right price for its chocolate bars</a:t>
            </a:r>
          </a:p>
          <a:p>
            <a:endParaRPr lang="en-GB" dirty="0"/>
          </a:p>
          <a:p>
            <a:r>
              <a:rPr lang="en-GB" dirty="0" err="1"/>
              <a:t>Lucere</a:t>
            </a:r>
            <a:r>
              <a:rPr lang="en-GB" dirty="0"/>
              <a:t> </a:t>
            </a:r>
            <a:r>
              <a:rPr lang="en-GB" dirty="0" err="1"/>
              <a:t>aude</a:t>
            </a:r>
            <a:r>
              <a:rPr lang="en-GB" dirty="0"/>
              <a:t>: convert this into a 6 marker</a:t>
            </a:r>
          </a:p>
        </p:txBody>
      </p:sp>
      <p:pic>
        <p:nvPicPr>
          <p:cNvPr id="4" name="Slide 6">
            <a:hlinkClick r:id="" action="ppaction://media"/>
            <a:extLst>
              <a:ext uri="{FF2B5EF4-FFF2-40B4-BE49-F238E27FC236}">
                <a16:creationId xmlns:a16="http://schemas.microsoft.com/office/drawing/2014/main" id="{AF1D8A9C-8127-5F5B-50B2-7E0453F7F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219</Words>
  <Application>Microsoft Office PowerPoint</Application>
  <PresentationFormat>On-screen Show (4:3)</PresentationFormat>
  <Paragraphs>36</Paragraphs>
  <Slides>7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Instructions</vt:lpstr>
      <vt:lpstr>PowerPoint Presentation</vt:lpstr>
      <vt:lpstr>Title: The Marketing Mix</vt:lpstr>
      <vt:lpstr>PowerPoint Presentation</vt:lpstr>
      <vt:lpstr>PowerPoint Presentation</vt:lpstr>
      <vt:lpstr>PowerPoint Presentation</vt:lpstr>
      <vt:lpstr>Notes from the lesson</vt:lpstr>
    </vt:vector>
  </TitlesOfParts>
  <Company>Bishops' Blue Coat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marketing important?</dc:title>
  <dc:creator>moakes</dc:creator>
  <cp:lastModifiedBy>Matt Oakes</cp:lastModifiedBy>
  <cp:revision>47</cp:revision>
  <cp:lastPrinted>2023-01-31T17:08:18Z</cp:lastPrinted>
  <dcterms:created xsi:type="dcterms:W3CDTF">2012-03-29T10:37:26Z</dcterms:created>
  <dcterms:modified xsi:type="dcterms:W3CDTF">2025-01-09T17:04:31Z</dcterms:modified>
</cp:coreProperties>
</file>