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30" r:id="rId5"/>
    <p:sldId id="353" r:id="rId6"/>
    <p:sldId id="360" r:id="rId7"/>
    <p:sldId id="344" r:id="rId8"/>
    <p:sldId id="383" r:id="rId9"/>
    <p:sldId id="3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7F4F1-4F23-4813-8396-D4A0D08DE191}" v="210" dt="2025-01-08T15:12:08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E5365-A56A-4942-90A2-672F6135325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708F67D-96CC-46F2-AB84-878E4722206F}">
      <dgm:prSet phldrT="[Text]"/>
      <dgm:spPr/>
      <dgm:t>
        <a:bodyPr/>
        <a:lstStyle/>
        <a:p>
          <a:r>
            <a:rPr lang="en-GB"/>
            <a:t>Beginning </a:t>
          </a:r>
        </a:p>
      </dgm:t>
    </dgm:pt>
    <dgm:pt modelId="{90891E72-17E2-4834-8FC3-318C388663F9}" type="parTrans" cxnId="{48229E7F-B938-4967-842D-752B0504C367}">
      <dgm:prSet/>
      <dgm:spPr/>
      <dgm:t>
        <a:bodyPr/>
        <a:lstStyle/>
        <a:p>
          <a:endParaRPr lang="en-GB"/>
        </a:p>
      </dgm:t>
    </dgm:pt>
    <dgm:pt modelId="{713EA938-C81D-465A-98DB-0AF103AC860B}" type="sibTrans" cxnId="{48229E7F-B938-4967-842D-752B0504C367}">
      <dgm:prSet/>
      <dgm:spPr/>
      <dgm:t>
        <a:bodyPr/>
        <a:lstStyle/>
        <a:p>
          <a:endParaRPr lang="en-GB"/>
        </a:p>
      </dgm:t>
    </dgm:pt>
    <dgm:pt modelId="{63B0D8E6-1108-4551-80B9-76475BBBE28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/>
            <a:t>Knowledge</a:t>
          </a:r>
        </a:p>
      </dgm:t>
    </dgm:pt>
    <dgm:pt modelId="{23935F8C-C308-4105-B119-44CB0528A261}" type="parTrans" cxnId="{C6742EA1-B22F-4AD7-9913-A59936BCB2E1}">
      <dgm:prSet/>
      <dgm:spPr/>
      <dgm:t>
        <a:bodyPr/>
        <a:lstStyle/>
        <a:p>
          <a:endParaRPr lang="en-GB"/>
        </a:p>
      </dgm:t>
    </dgm:pt>
    <dgm:pt modelId="{AA809018-4FA0-49E9-9C54-1114B6FFFEA7}" type="sibTrans" cxnId="{C6742EA1-B22F-4AD7-9913-A59936BCB2E1}">
      <dgm:prSet/>
      <dgm:spPr/>
      <dgm:t>
        <a:bodyPr/>
        <a:lstStyle/>
        <a:p>
          <a:endParaRPr lang="en-GB"/>
        </a:p>
      </dgm:t>
    </dgm:pt>
    <dgm:pt modelId="{3183F41E-B6BD-42F2-972F-3698D0B413AD}">
      <dgm:prSet phldrT="[Text]"/>
      <dgm:spPr/>
      <dgm:t>
        <a:bodyPr/>
        <a:lstStyle/>
        <a:p>
          <a:r>
            <a:rPr lang="en-GB"/>
            <a:t>Student Practice</a:t>
          </a:r>
        </a:p>
      </dgm:t>
    </dgm:pt>
    <dgm:pt modelId="{F8479C09-C8AA-4742-890A-88E6F5A2DF6A}" type="parTrans" cxnId="{5CE0EF00-2E81-4C5D-A491-2619B1002990}">
      <dgm:prSet/>
      <dgm:spPr/>
      <dgm:t>
        <a:bodyPr/>
        <a:lstStyle/>
        <a:p>
          <a:endParaRPr lang="en-GB"/>
        </a:p>
      </dgm:t>
    </dgm:pt>
    <dgm:pt modelId="{82A3147E-7030-485A-94D4-40C2AD8A2FCE}" type="sibTrans" cxnId="{5CE0EF00-2E81-4C5D-A491-2619B1002990}">
      <dgm:prSet/>
      <dgm:spPr/>
      <dgm:t>
        <a:bodyPr/>
        <a:lstStyle/>
        <a:p>
          <a:endParaRPr lang="en-GB"/>
        </a:p>
      </dgm:t>
    </dgm:pt>
    <dgm:pt modelId="{9A573A3F-E1AE-4680-B117-B3A9B39A5B0E}">
      <dgm:prSet phldrT="[Text]"/>
      <dgm:spPr/>
      <dgm:t>
        <a:bodyPr/>
        <a:lstStyle/>
        <a:p>
          <a:r>
            <a:rPr lang="en-GB"/>
            <a:t>Review</a:t>
          </a:r>
        </a:p>
      </dgm:t>
    </dgm:pt>
    <dgm:pt modelId="{9E4C4C04-FBB6-4C47-8B25-FD348F499F9D}" type="parTrans" cxnId="{AEB17EFF-5BBB-403F-93F3-FE136E706592}">
      <dgm:prSet/>
      <dgm:spPr/>
      <dgm:t>
        <a:bodyPr/>
        <a:lstStyle/>
        <a:p>
          <a:endParaRPr lang="en-GB"/>
        </a:p>
      </dgm:t>
    </dgm:pt>
    <dgm:pt modelId="{040A46AC-558C-49F5-BE39-96A781FEA73B}" type="sibTrans" cxnId="{AEB17EFF-5BBB-403F-93F3-FE136E706592}">
      <dgm:prSet/>
      <dgm:spPr/>
      <dgm:t>
        <a:bodyPr/>
        <a:lstStyle/>
        <a:p>
          <a:endParaRPr lang="en-GB"/>
        </a:p>
      </dgm:t>
    </dgm:pt>
    <dgm:pt modelId="{CA366F0A-0D55-46B0-88A4-5AC012ACA74A}" type="pres">
      <dgm:prSet presAssocID="{69BE5365-A56A-4942-90A2-672F61353251}" presName="Name0" presStyleCnt="0">
        <dgm:presLayoutVars>
          <dgm:dir/>
          <dgm:animLvl val="lvl"/>
          <dgm:resizeHandles val="exact"/>
        </dgm:presLayoutVars>
      </dgm:prSet>
      <dgm:spPr/>
    </dgm:pt>
    <dgm:pt modelId="{0FEAB205-53B8-4438-BB13-B43A7E14E72E}" type="pres">
      <dgm:prSet presAssocID="{D708F67D-96CC-46F2-AB84-878E4722206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BC2DF9-4D7E-4837-8157-654151927A83}" type="pres">
      <dgm:prSet presAssocID="{713EA938-C81D-465A-98DB-0AF103AC860B}" presName="parTxOnlySpace" presStyleCnt="0"/>
      <dgm:spPr/>
    </dgm:pt>
    <dgm:pt modelId="{14D513B7-FD4B-43F0-AE97-4D895DC9DF2E}" type="pres">
      <dgm:prSet presAssocID="{63B0D8E6-1108-4551-80B9-76475BBBE2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C48EAC-B99A-47F2-AFD8-35B186D0552A}" type="pres">
      <dgm:prSet presAssocID="{AA809018-4FA0-49E9-9C54-1114B6FFFEA7}" presName="parTxOnlySpace" presStyleCnt="0"/>
      <dgm:spPr/>
    </dgm:pt>
    <dgm:pt modelId="{B7079D45-8B59-4A1D-8913-CDE0D0485700}" type="pres">
      <dgm:prSet presAssocID="{3183F41E-B6BD-42F2-972F-3698D0B413A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875C2C-DBD0-4D50-A0A4-F4C1F70AC697}" type="pres">
      <dgm:prSet presAssocID="{82A3147E-7030-485A-94D4-40C2AD8A2FCE}" presName="parTxOnlySpace" presStyleCnt="0"/>
      <dgm:spPr/>
    </dgm:pt>
    <dgm:pt modelId="{CDC6E6DB-8F12-44CF-938D-CFEF4DCA77D3}" type="pres">
      <dgm:prSet presAssocID="{9A573A3F-E1AE-4680-B117-B3A9B39A5B0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CE0EF00-2E81-4C5D-A491-2619B1002990}" srcId="{69BE5365-A56A-4942-90A2-672F61353251}" destId="{3183F41E-B6BD-42F2-972F-3698D0B413AD}" srcOrd="2" destOrd="0" parTransId="{F8479C09-C8AA-4742-890A-88E6F5A2DF6A}" sibTransId="{82A3147E-7030-485A-94D4-40C2AD8A2FCE}"/>
    <dgm:cxn modelId="{A42CAA5C-02CB-4992-8A4F-30CC6763439F}" type="presOf" srcId="{9A573A3F-E1AE-4680-B117-B3A9B39A5B0E}" destId="{CDC6E6DB-8F12-44CF-938D-CFEF4DCA77D3}" srcOrd="0" destOrd="0" presId="urn:microsoft.com/office/officeart/2005/8/layout/chevron1"/>
    <dgm:cxn modelId="{7133756A-9F83-4895-9AF7-FD5EF5B9C046}" type="presOf" srcId="{3183F41E-B6BD-42F2-972F-3698D0B413AD}" destId="{B7079D45-8B59-4A1D-8913-CDE0D0485700}" srcOrd="0" destOrd="0" presId="urn:microsoft.com/office/officeart/2005/8/layout/chevron1"/>
    <dgm:cxn modelId="{1E9B3279-0618-4B55-99B7-31273EDF5C5A}" type="presOf" srcId="{63B0D8E6-1108-4551-80B9-76475BBBE289}" destId="{14D513B7-FD4B-43F0-AE97-4D895DC9DF2E}" srcOrd="0" destOrd="0" presId="urn:microsoft.com/office/officeart/2005/8/layout/chevron1"/>
    <dgm:cxn modelId="{48229E7F-B938-4967-842D-752B0504C367}" srcId="{69BE5365-A56A-4942-90A2-672F61353251}" destId="{D708F67D-96CC-46F2-AB84-878E4722206F}" srcOrd="0" destOrd="0" parTransId="{90891E72-17E2-4834-8FC3-318C388663F9}" sibTransId="{713EA938-C81D-465A-98DB-0AF103AC860B}"/>
    <dgm:cxn modelId="{E91BA491-6F30-435B-ABC5-FD5A9729EAEC}" type="presOf" srcId="{69BE5365-A56A-4942-90A2-672F61353251}" destId="{CA366F0A-0D55-46B0-88A4-5AC012ACA74A}" srcOrd="0" destOrd="0" presId="urn:microsoft.com/office/officeart/2005/8/layout/chevron1"/>
    <dgm:cxn modelId="{C6742EA1-B22F-4AD7-9913-A59936BCB2E1}" srcId="{69BE5365-A56A-4942-90A2-672F61353251}" destId="{63B0D8E6-1108-4551-80B9-76475BBBE289}" srcOrd="1" destOrd="0" parTransId="{23935F8C-C308-4105-B119-44CB0528A261}" sibTransId="{AA809018-4FA0-49E9-9C54-1114B6FFFEA7}"/>
    <dgm:cxn modelId="{B41B18D8-4F63-45B7-8874-A35669DA2D51}" type="presOf" srcId="{D708F67D-96CC-46F2-AB84-878E4722206F}" destId="{0FEAB205-53B8-4438-BB13-B43A7E14E72E}" srcOrd="0" destOrd="0" presId="urn:microsoft.com/office/officeart/2005/8/layout/chevron1"/>
    <dgm:cxn modelId="{AEB17EFF-5BBB-403F-93F3-FE136E706592}" srcId="{69BE5365-A56A-4942-90A2-672F61353251}" destId="{9A573A3F-E1AE-4680-B117-B3A9B39A5B0E}" srcOrd="3" destOrd="0" parTransId="{9E4C4C04-FBB6-4C47-8B25-FD348F499F9D}" sibTransId="{040A46AC-558C-49F5-BE39-96A781FEA73B}"/>
    <dgm:cxn modelId="{591EC5BF-D9C8-4251-A630-993369EC15D6}" type="presParOf" srcId="{CA366F0A-0D55-46B0-88A4-5AC012ACA74A}" destId="{0FEAB205-53B8-4438-BB13-B43A7E14E72E}" srcOrd="0" destOrd="0" presId="urn:microsoft.com/office/officeart/2005/8/layout/chevron1"/>
    <dgm:cxn modelId="{3AD559A1-A2E7-4063-82EE-E8C1F0553A4B}" type="presParOf" srcId="{CA366F0A-0D55-46B0-88A4-5AC012ACA74A}" destId="{00BC2DF9-4D7E-4837-8157-654151927A83}" srcOrd="1" destOrd="0" presId="urn:microsoft.com/office/officeart/2005/8/layout/chevron1"/>
    <dgm:cxn modelId="{CFB6877C-D078-4563-BF93-A33B922FFA16}" type="presParOf" srcId="{CA366F0A-0D55-46B0-88A4-5AC012ACA74A}" destId="{14D513B7-FD4B-43F0-AE97-4D895DC9DF2E}" srcOrd="2" destOrd="0" presId="urn:microsoft.com/office/officeart/2005/8/layout/chevron1"/>
    <dgm:cxn modelId="{DAE036F6-ACA3-4FA9-9A10-3401E74BDAA6}" type="presParOf" srcId="{CA366F0A-0D55-46B0-88A4-5AC012ACA74A}" destId="{8FC48EAC-B99A-47F2-AFD8-35B186D0552A}" srcOrd="3" destOrd="0" presId="urn:microsoft.com/office/officeart/2005/8/layout/chevron1"/>
    <dgm:cxn modelId="{6321F1E3-7D56-4B62-82AD-2B318DC7949A}" type="presParOf" srcId="{CA366F0A-0D55-46B0-88A4-5AC012ACA74A}" destId="{B7079D45-8B59-4A1D-8913-CDE0D0485700}" srcOrd="4" destOrd="0" presId="urn:microsoft.com/office/officeart/2005/8/layout/chevron1"/>
    <dgm:cxn modelId="{D402C1B1-E1ED-4246-A84F-C2177824A0C2}" type="presParOf" srcId="{CA366F0A-0D55-46B0-88A4-5AC012ACA74A}" destId="{FD875C2C-DBD0-4D50-A0A4-F4C1F70AC697}" srcOrd="5" destOrd="0" presId="urn:microsoft.com/office/officeart/2005/8/layout/chevron1"/>
    <dgm:cxn modelId="{A134E439-ED41-4BA1-9C68-E17A30753F6E}" type="presParOf" srcId="{CA366F0A-0D55-46B0-88A4-5AC012ACA74A}" destId="{CDC6E6DB-8F12-44CF-938D-CFEF4DCA77D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E5365-A56A-4942-90A2-672F6135325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708F67D-96CC-46F2-AB84-878E4722206F}">
      <dgm:prSet phldrT="[Text]"/>
      <dgm:spPr/>
      <dgm:t>
        <a:bodyPr/>
        <a:lstStyle/>
        <a:p>
          <a:r>
            <a:rPr lang="en-GB"/>
            <a:t>Beginning </a:t>
          </a:r>
        </a:p>
      </dgm:t>
    </dgm:pt>
    <dgm:pt modelId="{90891E72-17E2-4834-8FC3-318C388663F9}" type="parTrans" cxnId="{48229E7F-B938-4967-842D-752B0504C367}">
      <dgm:prSet/>
      <dgm:spPr/>
      <dgm:t>
        <a:bodyPr/>
        <a:lstStyle/>
        <a:p>
          <a:endParaRPr lang="en-GB"/>
        </a:p>
      </dgm:t>
    </dgm:pt>
    <dgm:pt modelId="{713EA938-C81D-465A-98DB-0AF103AC860B}" type="sibTrans" cxnId="{48229E7F-B938-4967-842D-752B0504C367}">
      <dgm:prSet/>
      <dgm:spPr/>
      <dgm:t>
        <a:bodyPr/>
        <a:lstStyle/>
        <a:p>
          <a:endParaRPr lang="en-GB"/>
        </a:p>
      </dgm:t>
    </dgm:pt>
    <dgm:pt modelId="{63B0D8E6-1108-4551-80B9-76475BBBE28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Knowledge</a:t>
          </a:r>
        </a:p>
      </dgm:t>
    </dgm:pt>
    <dgm:pt modelId="{23935F8C-C308-4105-B119-44CB0528A261}" type="parTrans" cxnId="{C6742EA1-B22F-4AD7-9913-A59936BCB2E1}">
      <dgm:prSet/>
      <dgm:spPr/>
      <dgm:t>
        <a:bodyPr/>
        <a:lstStyle/>
        <a:p>
          <a:endParaRPr lang="en-GB"/>
        </a:p>
      </dgm:t>
    </dgm:pt>
    <dgm:pt modelId="{AA809018-4FA0-49E9-9C54-1114B6FFFEA7}" type="sibTrans" cxnId="{C6742EA1-B22F-4AD7-9913-A59936BCB2E1}">
      <dgm:prSet/>
      <dgm:spPr/>
      <dgm:t>
        <a:bodyPr/>
        <a:lstStyle/>
        <a:p>
          <a:endParaRPr lang="en-GB"/>
        </a:p>
      </dgm:t>
    </dgm:pt>
    <dgm:pt modelId="{3183F41E-B6BD-42F2-972F-3698D0B413AD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Student Practice</a:t>
          </a:r>
        </a:p>
      </dgm:t>
    </dgm:pt>
    <dgm:pt modelId="{F8479C09-C8AA-4742-890A-88E6F5A2DF6A}" type="parTrans" cxnId="{5CE0EF00-2E81-4C5D-A491-2619B1002990}">
      <dgm:prSet/>
      <dgm:spPr/>
      <dgm:t>
        <a:bodyPr/>
        <a:lstStyle/>
        <a:p>
          <a:endParaRPr lang="en-GB"/>
        </a:p>
      </dgm:t>
    </dgm:pt>
    <dgm:pt modelId="{82A3147E-7030-485A-94D4-40C2AD8A2FCE}" type="sibTrans" cxnId="{5CE0EF00-2E81-4C5D-A491-2619B1002990}">
      <dgm:prSet/>
      <dgm:spPr/>
      <dgm:t>
        <a:bodyPr/>
        <a:lstStyle/>
        <a:p>
          <a:endParaRPr lang="en-GB"/>
        </a:p>
      </dgm:t>
    </dgm:pt>
    <dgm:pt modelId="{9A573A3F-E1AE-4680-B117-B3A9B39A5B0E}">
      <dgm:prSet phldrT="[Text]"/>
      <dgm:spPr/>
      <dgm:t>
        <a:bodyPr/>
        <a:lstStyle/>
        <a:p>
          <a:r>
            <a:rPr lang="en-GB"/>
            <a:t>Review</a:t>
          </a:r>
        </a:p>
      </dgm:t>
    </dgm:pt>
    <dgm:pt modelId="{9E4C4C04-FBB6-4C47-8B25-FD348F499F9D}" type="parTrans" cxnId="{AEB17EFF-5BBB-403F-93F3-FE136E706592}">
      <dgm:prSet/>
      <dgm:spPr/>
      <dgm:t>
        <a:bodyPr/>
        <a:lstStyle/>
        <a:p>
          <a:endParaRPr lang="en-GB"/>
        </a:p>
      </dgm:t>
    </dgm:pt>
    <dgm:pt modelId="{040A46AC-558C-49F5-BE39-96A781FEA73B}" type="sibTrans" cxnId="{AEB17EFF-5BBB-403F-93F3-FE136E706592}">
      <dgm:prSet/>
      <dgm:spPr/>
      <dgm:t>
        <a:bodyPr/>
        <a:lstStyle/>
        <a:p>
          <a:endParaRPr lang="en-GB"/>
        </a:p>
      </dgm:t>
    </dgm:pt>
    <dgm:pt modelId="{CA366F0A-0D55-46B0-88A4-5AC012ACA74A}" type="pres">
      <dgm:prSet presAssocID="{69BE5365-A56A-4942-90A2-672F61353251}" presName="Name0" presStyleCnt="0">
        <dgm:presLayoutVars>
          <dgm:dir/>
          <dgm:animLvl val="lvl"/>
          <dgm:resizeHandles val="exact"/>
        </dgm:presLayoutVars>
      </dgm:prSet>
      <dgm:spPr/>
    </dgm:pt>
    <dgm:pt modelId="{0FEAB205-53B8-4438-BB13-B43A7E14E72E}" type="pres">
      <dgm:prSet presAssocID="{D708F67D-96CC-46F2-AB84-878E4722206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BC2DF9-4D7E-4837-8157-654151927A83}" type="pres">
      <dgm:prSet presAssocID="{713EA938-C81D-465A-98DB-0AF103AC860B}" presName="parTxOnlySpace" presStyleCnt="0"/>
      <dgm:spPr/>
    </dgm:pt>
    <dgm:pt modelId="{14D513B7-FD4B-43F0-AE97-4D895DC9DF2E}" type="pres">
      <dgm:prSet presAssocID="{63B0D8E6-1108-4551-80B9-76475BBBE2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C48EAC-B99A-47F2-AFD8-35B186D0552A}" type="pres">
      <dgm:prSet presAssocID="{AA809018-4FA0-49E9-9C54-1114B6FFFEA7}" presName="parTxOnlySpace" presStyleCnt="0"/>
      <dgm:spPr/>
    </dgm:pt>
    <dgm:pt modelId="{B7079D45-8B59-4A1D-8913-CDE0D0485700}" type="pres">
      <dgm:prSet presAssocID="{3183F41E-B6BD-42F2-972F-3698D0B413A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875C2C-DBD0-4D50-A0A4-F4C1F70AC697}" type="pres">
      <dgm:prSet presAssocID="{82A3147E-7030-485A-94D4-40C2AD8A2FCE}" presName="parTxOnlySpace" presStyleCnt="0"/>
      <dgm:spPr/>
    </dgm:pt>
    <dgm:pt modelId="{CDC6E6DB-8F12-44CF-938D-CFEF4DCA77D3}" type="pres">
      <dgm:prSet presAssocID="{9A573A3F-E1AE-4680-B117-B3A9B39A5B0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CE0EF00-2E81-4C5D-A491-2619B1002990}" srcId="{69BE5365-A56A-4942-90A2-672F61353251}" destId="{3183F41E-B6BD-42F2-972F-3698D0B413AD}" srcOrd="2" destOrd="0" parTransId="{F8479C09-C8AA-4742-890A-88E6F5A2DF6A}" sibTransId="{82A3147E-7030-485A-94D4-40C2AD8A2FCE}"/>
    <dgm:cxn modelId="{A42CAA5C-02CB-4992-8A4F-30CC6763439F}" type="presOf" srcId="{9A573A3F-E1AE-4680-B117-B3A9B39A5B0E}" destId="{CDC6E6DB-8F12-44CF-938D-CFEF4DCA77D3}" srcOrd="0" destOrd="0" presId="urn:microsoft.com/office/officeart/2005/8/layout/chevron1"/>
    <dgm:cxn modelId="{7133756A-9F83-4895-9AF7-FD5EF5B9C046}" type="presOf" srcId="{3183F41E-B6BD-42F2-972F-3698D0B413AD}" destId="{B7079D45-8B59-4A1D-8913-CDE0D0485700}" srcOrd="0" destOrd="0" presId="urn:microsoft.com/office/officeart/2005/8/layout/chevron1"/>
    <dgm:cxn modelId="{1E9B3279-0618-4B55-99B7-31273EDF5C5A}" type="presOf" srcId="{63B0D8E6-1108-4551-80B9-76475BBBE289}" destId="{14D513B7-FD4B-43F0-AE97-4D895DC9DF2E}" srcOrd="0" destOrd="0" presId="urn:microsoft.com/office/officeart/2005/8/layout/chevron1"/>
    <dgm:cxn modelId="{48229E7F-B938-4967-842D-752B0504C367}" srcId="{69BE5365-A56A-4942-90A2-672F61353251}" destId="{D708F67D-96CC-46F2-AB84-878E4722206F}" srcOrd="0" destOrd="0" parTransId="{90891E72-17E2-4834-8FC3-318C388663F9}" sibTransId="{713EA938-C81D-465A-98DB-0AF103AC860B}"/>
    <dgm:cxn modelId="{E91BA491-6F30-435B-ABC5-FD5A9729EAEC}" type="presOf" srcId="{69BE5365-A56A-4942-90A2-672F61353251}" destId="{CA366F0A-0D55-46B0-88A4-5AC012ACA74A}" srcOrd="0" destOrd="0" presId="urn:microsoft.com/office/officeart/2005/8/layout/chevron1"/>
    <dgm:cxn modelId="{C6742EA1-B22F-4AD7-9913-A59936BCB2E1}" srcId="{69BE5365-A56A-4942-90A2-672F61353251}" destId="{63B0D8E6-1108-4551-80B9-76475BBBE289}" srcOrd="1" destOrd="0" parTransId="{23935F8C-C308-4105-B119-44CB0528A261}" sibTransId="{AA809018-4FA0-49E9-9C54-1114B6FFFEA7}"/>
    <dgm:cxn modelId="{B41B18D8-4F63-45B7-8874-A35669DA2D51}" type="presOf" srcId="{D708F67D-96CC-46F2-AB84-878E4722206F}" destId="{0FEAB205-53B8-4438-BB13-B43A7E14E72E}" srcOrd="0" destOrd="0" presId="urn:microsoft.com/office/officeart/2005/8/layout/chevron1"/>
    <dgm:cxn modelId="{AEB17EFF-5BBB-403F-93F3-FE136E706592}" srcId="{69BE5365-A56A-4942-90A2-672F61353251}" destId="{9A573A3F-E1AE-4680-B117-B3A9B39A5B0E}" srcOrd="3" destOrd="0" parTransId="{9E4C4C04-FBB6-4C47-8B25-FD348F499F9D}" sibTransId="{040A46AC-558C-49F5-BE39-96A781FEA73B}"/>
    <dgm:cxn modelId="{591EC5BF-D9C8-4251-A630-993369EC15D6}" type="presParOf" srcId="{CA366F0A-0D55-46B0-88A4-5AC012ACA74A}" destId="{0FEAB205-53B8-4438-BB13-B43A7E14E72E}" srcOrd="0" destOrd="0" presId="urn:microsoft.com/office/officeart/2005/8/layout/chevron1"/>
    <dgm:cxn modelId="{3AD559A1-A2E7-4063-82EE-E8C1F0553A4B}" type="presParOf" srcId="{CA366F0A-0D55-46B0-88A4-5AC012ACA74A}" destId="{00BC2DF9-4D7E-4837-8157-654151927A83}" srcOrd="1" destOrd="0" presId="urn:microsoft.com/office/officeart/2005/8/layout/chevron1"/>
    <dgm:cxn modelId="{CFB6877C-D078-4563-BF93-A33B922FFA16}" type="presParOf" srcId="{CA366F0A-0D55-46B0-88A4-5AC012ACA74A}" destId="{14D513B7-FD4B-43F0-AE97-4D895DC9DF2E}" srcOrd="2" destOrd="0" presId="urn:microsoft.com/office/officeart/2005/8/layout/chevron1"/>
    <dgm:cxn modelId="{DAE036F6-ACA3-4FA9-9A10-3401E74BDAA6}" type="presParOf" srcId="{CA366F0A-0D55-46B0-88A4-5AC012ACA74A}" destId="{8FC48EAC-B99A-47F2-AFD8-35B186D0552A}" srcOrd="3" destOrd="0" presId="urn:microsoft.com/office/officeart/2005/8/layout/chevron1"/>
    <dgm:cxn modelId="{6321F1E3-7D56-4B62-82AD-2B318DC7949A}" type="presParOf" srcId="{CA366F0A-0D55-46B0-88A4-5AC012ACA74A}" destId="{B7079D45-8B59-4A1D-8913-CDE0D0485700}" srcOrd="4" destOrd="0" presId="urn:microsoft.com/office/officeart/2005/8/layout/chevron1"/>
    <dgm:cxn modelId="{D402C1B1-E1ED-4246-A84F-C2177824A0C2}" type="presParOf" srcId="{CA366F0A-0D55-46B0-88A4-5AC012ACA74A}" destId="{FD875C2C-DBD0-4D50-A0A4-F4C1F70AC697}" srcOrd="5" destOrd="0" presId="urn:microsoft.com/office/officeart/2005/8/layout/chevron1"/>
    <dgm:cxn modelId="{A134E439-ED41-4BA1-9C68-E17A30753F6E}" type="presParOf" srcId="{CA366F0A-0D55-46B0-88A4-5AC012ACA74A}" destId="{CDC6E6DB-8F12-44CF-938D-CFEF4DCA77D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BE5365-A56A-4942-90A2-672F6135325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708F67D-96CC-46F2-AB84-878E4722206F}">
      <dgm:prSet phldrT="[Text]"/>
      <dgm:spPr/>
      <dgm:t>
        <a:bodyPr/>
        <a:lstStyle/>
        <a:p>
          <a:r>
            <a:rPr lang="en-GB"/>
            <a:t>Beginning </a:t>
          </a:r>
        </a:p>
      </dgm:t>
    </dgm:pt>
    <dgm:pt modelId="{90891E72-17E2-4834-8FC3-318C388663F9}" type="parTrans" cxnId="{48229E7F-B938-4967-842D-752B0504C367}">
      <dgm:prSet/>
      <dgm:spPr/>
      <dgm:t>
        <a:bodyPr/>
        <a:lstStyle/>
        <a:p>
          <a:endParaRPr lang="en-GB"/>
        </a:p>
      </dgm:t>
    </dgm:pt>
    <dgm:pt modelId="{713EA938-C81D-465A-98DB-0AF103AC860B}" type="sibTrans" cxnId="{48229E7F-B938-4967-842D-752B0504C367}">
      <dgm:prSet/>
      <dgm:spPr/>
      <dgm:t>
        <a:bodyPr/>
        <a:lstStyle/>
        <a:p>
          <a:endParaRPr lang="en-GB"/>
        </a:p>
      </dgm:t>
    </dgm:pt>
    <dgm:pt modelId="{63B0D8E6-1108-4551-80B9-76475BBBE28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Knowledge</a:t>
          </a:r>
        </a:p>
      </dgm:t>
    </dgm:pt>
    <dgm:pt modelId="{23935F8C-C308-4105-B119-44CB0528A261}" type="parTrans" cxnId="{C6742EA1-B22F-4AD7-9913-A59936BCB2E1}">
      <dgm:prSet/>
      <dgm:spPr/>
      <dgm:t>
        <a:bodyPr/>
        <a:lstStyle/>
        <a:p>
          <a:endParaRPr lang="en-GB"/>
        </a:p>
      </dgm:t>
    </dgm:pt>
    <dgm:pt modelId="{AA809018-4FA0-49E9-9C54-1114B6FFFEA7}" type="sibTrans" cxnId="{C6742EA1-B22F-4AD7-9913-A59936BCB2E1}">
      <dgm:prSet/>
      <dgm:spPr/>
      <dgm:t>
        <a:bodyPr/>
        <a:lstStyle/>
        <a:p>
          <a:endParaRPr lang="en-GB"/>
        </a:p>
      </dgm:t>
    </dgm:pt>
    <dgm:pt modelId="{3183F41E-B6BD-42F2-972F-3698D0B413AD}">
      <dgm:prSet phldrT="[Text]"/>
      <dgm:spPr/>
      <dgm:t>
        <a:bodyPr/>
        <a:lstStyle/>
        <a:p>
          <a:r>
            <a:rPr lang="en-GB"/>
            <a:t>Student Practice</a:t>
          </a:r>
        </a:p>
      </dgm:t>
    </dgm:pt>
    <dgm:pt modelId="{F8479C09-C8AA-4742-890A-88E6F5A2DF6A}" type="parTrans" cxnId="{5CE0EF00-2E81-4C5D-A491-2619B1002990}">
      <dgm:prSet/>
      <dgm:spPr/>
      <dgm:t>
        <a:bodyPr/>
        <a:lstStyle/>
        <a:p>
          <a:endParaRPr lang="en-GB"/>
        </a:p>
      </dgm:t>
    </dgm:pt>
    <dgm:pt modelId="{82A3147E-7030-485A-94D4-40C2AD8A2FCE}" type="sibTrans" cxnId="{5CE0EF00-2E81-4C5D-A491-2619B1002990}">
      <dgm:prSet/>
      <dgm:spPr/>
      <dgm:t>
        <a:bodyPr/>
        <a:lstStyle/>
        <a:p>
          <a:endParaRPr lang="en-GB"/>
        </a:p>
      </dgm:t>
    </dgm:pt>
    <dgm:pt modelId="{9A573A3F-E1AE-4680-B117-B3A9B39A5B0E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Review</a:t>
          </a:r>
        </a:p>
      </dgm:t>
    </dgm:pt>
    <dgm:pt modelId="{9E4C4C04-FBB6-4C47-8B25-FD348F499F9D}" type="parTrans" cxnId="{AEB17EFF-5BBB-403F-93F3-FE136E706592}">
      <dgm:prSet/>
      <dgm:spPr/>
      <dgm:t>
        <a:bodyPr/>
        <a:lstStyle/>
        <a:p>
          <a:endParaRPr lang="en-GB"/>
        </a:p>
      </dgm:t>
    </dgm:pt>
    <dgm:pt modelId="{040A46AC-558C-49F5-BE39-96A781FEA73B}" type="sibTrans" cxnId="{AEB17EFF-5BBB-403F-93F3-FE136E706592}">
      <dgm:prSet/>
      <dgm:spPr/>
      <dgm:t>
        <a:bodyPr/>
        <a:lstStyle/>
        <a:p>
          <a:endParaRPr lang="en-GB"/>
        </a:p>
      </dgm:t>
    </dgm:pt>
    <dgm:pt modelId="{CA366F0A-0D55-46B0-88A4-5AC012ACA74A}" type="pres">
      <dgm:prSet presAssocID="{69BE5365-A56A-4942-90A2-672F61353251}" presName="Name0" presStyleCnt="0">
        <dgm:presLayoutVars>
          <dgm:dir/>
          <dgm:animLvl val="lvl"/>
          <dgm:resizeHandles val="exact"/>
        </dgm:presLayoutVars>
      </dgm:prSet>
      <dgm:spPr/>
    </dgm:pt>
    <dgm:pt modelId="{0FEAB205-53B8-4438-BB13-B43A7E14E72E}" type="pres">
      <dgm:prSet presAssocID="{D708F67D-96CC-46F2-AB84-878E4722206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BC2DF9-4D7E-4837-8157-654151927A83}" type="pres">
      <dgm:prSet presAssocID="{713EA938-C81D-465A-98DB-0AF103AC860B}" presName="parTxOnlySpace" presStyleCnt="0"/>
      <dgm:spPr/>
    </dgm:pt>
    <dgm:pt modelId="{14D513B7-FD4B-43F0-AE97-4D895DC9DF2E}" type="pres">
      <dgm:prSet presAssocID="{63B0D8E6-1108-4551-80B9-76475BBBE2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C48EAC-B99A-47F2-AFD8-35B186D0552A}" type="pres">
      <dgm:prSet presAssocID="{AA809018-4FA0-49E9-9C54-1114B6FFFEA7}" presName="parTxOnlySpace" presStyleCnt="0"/>
      <dgm:spPr/>
    </dgm:pt>
    <dgm:pt modelId="{B7079D45-8B59-4A1D-8913-CDE0D0485700}" type="pres">
      <dgm:prSet presAssocID="{3183F41E-B6BD-42F2-972F-3698D0B413A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875C2C-DBD0-4D50-A0A4-F4C1F70AC697}" type="pres">
      <dgm:prSet presAssocID="{82A3147E-7030-485A-94D4-40C2AD8A2FCE}" presName="parTxOnlySpace" presStyleCnt="0"/>
      <dgm:spPr/>
    </dgm:pt>
    <dgm:pt modelId="{CDC6E6DB-8F12-44CF-938D-CFEF4DCA77D3}" type="pres">
      <dgm:prSet presAssocID="{9A573A3F-E1AE-4680-B117-B3A9B39A5B0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CE0EF00-2E81-4C5D-A491-2619B1002990}" srcId="{69BE5365-A56A-4942-90A2-672F61353251}" destId="{3183F41E-B6BD-42F2-972F-3698D0B413AD}" srcOrd="2" destOrd="0" parTransId="{F8479C09-C8AA-4742-890A-88E6F5A2DF6A}" sibTransId="{82A3147E-7030-485A-94D4-40C2AD8A2FCE}"/>
    <dgm:cxn modelId="{A42CAA5C-02CB-4992-8A4F-30CC6763439F}" type="presOf" srcId="{9A573A3F-E1AE-4680-B117-B3A9B39A5B0E}" destId="{CDC6E6DB-8F12-44CF-938D-CFEF4DCA77D3}" srcOrd="0" destOrd="0" presId="urn:microsoft.com/office/officeart/2005/8/layout/chevron1"/>
    <dgm:cxn modelId="{7133756A-9F83-4895-9AF7-FD5EF5B9C046}" type="presOf" srcId="{3183F41E-B6BD-42F2-972F-3698D0B413AD}" destId="{B7079D45-8B59-4A1D-8913-CDE0D0485700}" srcOrd="0" destOrd="0" presId="urn:microsoft.com/office/officeart/2005/8/layout/chevron1"/>
    <dgm:cxn modelId="{1E9B3279-0618-4B55-99B7-31273EDF5C5A}" type="presOf" srcId="{63B0D8E6-1108-4551-80B9-76475BBBE289}" destId="{14D513B7-FD4B-43F0-AE97-4D895DC9DF2E}" srcOrd="0" destOrd="0" presId="urn:microsoft.com/office/officeart/2005/8/layout/chevron1"/>
    <dgm:cxn modelId="{48229E7F-B938-4967-842D-752B0504C367}" srcId="{69BE5365-A56A-4942-90A2-672F61353251}" destId="{D708F67D-96CC-46F2-AB84-878E4722206F}" srcOrd="0" destOrd="0" parTransId="{90891E72-17E2-4834-8FC3-318C388663F9}" sibTransId="{713EA938-C81D-465A-98DB-0AF103AC860B}"/>
    <dgm:cxn modelId="{E91BA491-6F30-435B-ABC5-FD5A9729EAEC}" type="presOf" srcId="{69BE5365-A56A-4942-90A2-672F61353251}" destId="{CA366F0A-0D55-46B0-88A4-5AC012ACA74A}" srcOrd="0" destOrd="0" presId="urn:microsoft.com/office/officeart/2005/8/layout/chevron1"/>
    <dgm:cxn modelId="{C6742EA1-B22F-4AD7-9913-A59936BCB2E1}" srcId="{69BE5365-A56A-4942-90A2-672F61353251}" destId="{63B0D8E6-1108-4551-80B9-76475BBBE289}" srcOrd="1" destOrd="0" parTransId="{23935F8C-C308-4105-B119-44CB0528A261}" sibTransId="{AA809018-4FA0-49E9-9C54-1114B6FFFEA7}"/>
    <dgm:cxn modelId="{B41B18D8-4F63-45B7-8874-A35669DA2D51}" type="presOf" srcId="{D708F67D-96CC-46F2-AB84-878E4722206F}" destId="{0FEAB205-53B8-4438-BB13-B43A7E14E72E}" srcOrd="0" destOrd="0" presId="urn:microsoft.com/office/officeart/2005/8/layout/chevron1"/>
    <dgm:cxn modelId="{AEB17EFF-5BBB-403F-93F3-FE136E706592}" srcId="{69BE5365-A56A-4942-90A2-672F61353251}" destId="{9A573A3F-E1AE-4680-B117-B3A9B39A5B0E}" srcOrd="3" destOrd="0" parTransId="{9E4C4C04-FBB6-4C47-8B25-FD348F499F9D}" sibTransId="{040A46AC-558C-49F5-BE39-96A781FEA73B}"/>
    <dgm:cxn modelId="{591EC5BF-D9C8-4251-A630-993369EC15D6}" type="presParOf" srcId="{CA366F0A-0D55-46B0-88A4-5AC012ACA74A}" destId="{0FEAB205-53B8-4438-BB13-B43A7E14E72E}" srcOrd="0" destOrd="0" presId="urn:microsoft.com/office/officeart/2005/8/layout/chevron1"/>
    <dgm:cxn modelId="{3AD559A1-A2E7-4063-82EE-E8C1F0553A4B}" type="presParOf" srcId="{CA366F0A-0D55-46B0-88A4-5AC012ACA74A}" destId="{00BC2DF9-4D7E-4837-8157-654151927A83}" srcOrd="1" destOrd="0" presId="urn:microsoft.com/office/officeart/2005/8/layout/chevron1"/>
    <dgm:cxn modelId="{CFB6877C-D078-4563-BF93-A33B922FFA16}" type="presParOf" srcId="{CA366F0A-0D55-46B0-88A4-5AC012ACA74A}" destId="{14D513B7-FD4B-43F0-AE97-4D895DC9DF2E}" srcOrd="2" destOrd="0" presId="urn:microsoft.com/office/officeart/2005/8/layout/chevron1"/>
    <dgm:cxn modelId="{DAE036F6-ACA3-4FA9-9A10-3401E74BDAA6}" type="presParOf" srcId="{CA366F0A-0D55-46B0-88A4-5AC012ACA74A}" destId="{8FC48EAC-B99A-47F2-AFD8-35B186D0552A}" srcOrd="3" destOrd="0" presId="urn:microsoft.com/office/officeart/2005/8/layout/chevron1"/>
    <dgm:cxn modelId="{6321F1E3-7D56-4B62-82AD-2B318DC7949A}" type="presParOf" srcId="{CA366F0A-0D55-46B0-88A4-5AC012ACA74A}" destId="{B7079D45-8B59-4A1D-8913-CDE0D0485700}" srcOrd="4" destOrd="0" presId="urn:microsoft.com/office/officeart/2005/8/layout/chevron1"/>
    <dgm:cxn modelId="{D402C1B1-E1ED-4246-A84F-C2177824A0C2}" type="presParOf" srcId="{CA366F0A-0D55-46B0-88A4-5AC012ACA74A}" destId="{FD875C2C-DBD0-4D50-A0A4-F4C1F70AC697}" srcOrd="5" destOrd="0" presId="urn:microsoft.com/office/officeart/2005/8/layout/chevron1"/>
    <dgm:cxn modelId="{A134E439-ED41-4BA1-9C68-E17A30753F6E}" type="presParOf" srcId="{CA366F0A-0D55-46B0-88A4-5AC012ACA74A}" destId="{CDC6E6DB-8F12-44CF-938D-CFEF4DCA77D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BE5365-A56A-4942-90A2-672F6135325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708F67D-96CC-46F2-AB84-878E4722206F}">
      <dgm:prSet phldrT="[Text]"/>
      <dgm:spPr/>
      <dgm:t>
        <a:bodyPr/>
        <a:lstStyle/>
        <a:p>
          <a:r>
            <a:rPr lang="en-GB"/>
            <a:t>Beginning </a:t>
          </a:r>
        </a:p>
      </dgm:t>
    </dgm:pt>
    <dgm:pt modelId="{90891E72-17E2-4834-8FC3-318C388663F9}" type="parTrans" cxnId="{48229E7F-B938-4967-842D-752B0504C367}">
      <dgm:prSet/>
      <dgm:spPr/>
      <dgm:t>
        <a:bodyPr/>
        <a:lstStyle/>
        <a:p>
          <a:endParaRPr lang="en-GB"/>
        </a:p>
      </dgm:t>
    </dgm:pt>
    <dgm:pt modelId="{713EA938-C81D-465A-98DB-0AF103AC860B}" type="sibTrans" cxnId="{48229E7F-B938-4967-842D-752B0504C367}">
      <dgm:prSet/>
      <dgm:spPr/>
      <dgm:t>
        <a:bodyPr/>
        <a:lstStyle/>
        <a:p>
          <a:endParaRPr lang="en-GB"/>
        </a:p>
      </dgm:t>
    </dgm:pt>
    <dgm:pt modelId="{63B0D8E6-1108-4551-80B9-76475BBBE28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Knowledge</a:t>
          </a:r>
        </a:p>
      </dgm:t>
    </dgm:pt>
    <dgm:pt modelId="{23935F8C-C308-4105-B119-44CB0528A261}" type="parTrans" cxnId="{C6742EA1-B22F-4AD7-9913-A59936BCB2E1}">
      <dgm:prSet/>
      <dgm:spPr/>
      <dgm:t>
        <a:bodyPr/>
        <a:lstStyle/>
        <a:p>
          <a:endParaRPr lang="en-GB"/>
        </a:p>
      </dgm:t>
    </dgm:pt>
    <dgm:pt modelId="{AA809018-4FA0-49E9-9C54-1114B6FFFEA7}" type="sibTrans" cxnId="{C6742EA1-B22F-4AD7-9913-A59936BCB2E1}">
      <dgm:prSet/>
      <dgm:spPr/>
      <dgm:t>
        <a:bodyPr/>
        <a:lstStyle/>
        <a:p>
          <a:endParaRPr lang="en-GB"/>
        </a:p>
      </dgm:t>
    </dgm:pt>
    <dgm:pt modelId="{3183F41E-B6BD-42F2-972F-3698D0B413AD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Student Practice</a:t>
          </a:r>
        </a:p>
      </dgm:t>
    </dgm:pt>
    <dgm:pt modelId="{F8479C09-C8AA-4742-890A-88E6F5A2DF6A}" type="parTrans" cxnId="{5CE0EF00-2E81-4C5D-A491-2619B1002990}">
      <dgm:prSet/>
      <dgm:spPr/>
      <dgm:t>
        <a:bodyPr/>
        <a:lstStyle/>
        <a:p>
          <a:endParaRPr lang="en-GB"/>
        </a:p>
      </dgm:t>
    </dgm:pt>
    <dgm:pt modelId="{82A3147E-7030-485A-94D4-40C2AD8A2FCE}" type="sibTrans" cxnId="{5CE0EF00-2E81-4C5D-A491-2619B1002990}">
      <dgm:prSet/>
      <dgm:spPr/>
      <dgm:t>
        <a:bodyPr/>
        <a:lstStyle/>
        <a:p>
          <a:endParaRPr lang="en-GB"/>
        </a:p>
      </dgm:t>
    </dgm:pt>
    <dgm:pt modelId="{9A573A3F-E1AE-4680-B117-B3A9B39A5B0E}">
      <dgm:prSet phldrT="[Text]"/>
      <dgm:spPr/>
      <dgm:t>
        <a:bodyPr/>
        <a:lstStyle/>
        <a:p>
          <a:r>
            <a:rPr lang="en-GB"/>
            <a:t>Review</a:t>
          </a:r>
        </a:p>
      </dgm:t>
    </dgm:pt>
    <dgm:pt modelId="{9E4C4C04-FBB6-4C47-8B25-FD348F499F9D}" type="parTrans" cxnId="{AEB17EFF-5BBB-403F-93F3-FE136E706592}">
      <dgm:prSet/>
      <dgm:spPr/>
      <dgm:t>
        <a:bodyPr/>
        <a:lstStyle/>
        <a:p>
          <a:endParaRPr lang="en-GB"/>
        </a:p>
      </dgm:t>
    </dgm:pt>
    <dgm:pt modelId="{040A46AC-558C-49F5-BE39-96A781FEA73B}" type="sibTrans" cxnId="{AEB17EFF-5BBB-403F-93F3-FE136E706592}">
      <dgm:prSet/>
      <dgm:spPr/>
      <dgm:t>
        <a:bodyPr/>
        <a:lstStyle/>
        <a:p>
          <a:endParaRPr lang="en-GB"/>
        </a:p>
      </dgm:t>
    </dgm:pt>
    <dgm:pt modelId="{CA366F0A-0D55-46B0-88A4-5AC012ACA74A}" type="pres">
      <dgm:prSet presAssocID="{69BE5365-A56A-4942-90A2-672F61353251}" presName="Name0" presStyleCnt="0">
        <dgm:presLayoutVars>
          <dgm:dir/>
          <dgm:animLvl val="lvl"/>
          <dgm:resizeHandles val="exact"/>
        </dgm:presLayoutVars>
      </dgm:prSet>
      <dgm:spPr/>
    </dgm:pt>
    <dgm:pt modelId="{0FEAB205-53B8-4438-BB13-B43A7E14E72E}" type="pres">
      <dgm:prSet presAssocID="{D708F67D-96CC-46F2-AB84-878E4722206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BC2DF9-4D7E-4837-8157-654151927A83}" type="pres">
      <dgm:prSet presAssocID="{713EA938-C81D-465A-98DB-0AF103AC860B}" presName="parTxOnlySpace" presStyleCnt="0"/>
      <dgm:spPr/>
    </dgm:pt>
    <dgm:pt modelId="{14D513B7-FD4B-43F0-AE97-4D895DC9DF2E}" type="pres">
      <dgm:prSet presAssocID="{63B0D8E6-1108-4551-80B9-76475BBBE2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C48EAC-B99A-47F2-AFD8-35B186D0552A}" type="pres">
      <dgm:prSet presAssocID="{AA809018-4FA0-49E9-9C54-1114B6FFFEA7}" presName="parTxOnlySpace" presStyleCnt="0"/>
      <dgm:spPr/>
    </dgm:pt>
    <dgm:pt modelId="{B7079D45-8B59-4A1D-8913-CDE0D0485700}" type="pres">
      <dgm:prSet presAssocID="{3183F41E-B6BD-42F2-972F-3698D0B413A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875C2C-DBD0-4D50-A0A4-F4C1F70AC697}" type="pres">
      <dgm:prSet presAssocID="{82A3147E-7030-485A-94D4-40C2AD8A2FCE}" presName="parTxOnlySpace" presStyleCnt="0"/>
      <dgm:spPr/>
    </dgm:pt>
    <dgm:pt modelId="{CDC6E6DB-8F12-44CF-938D-CFEF4DCA77D3}" type="pres">
      <dgm:prSet presAssocID="{9A573A3F-E1AE-4680-B117-B3A9B39A5B0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CE0EF00-2E81-4C5D-A491-2619B1002990}" srcId="{69BE5365-A56A-4942-90A2-672F61353251}" destId="{3183F41E-B6BD-42F2-972F-3698D0B413AD}" srcOrd="2" destOrd="0" parTransId="{F8479C09-C8AA-4742-890A-88E6F5A2DF6A}" sibTransId="{82A3147E-7030-485A-94D4-40C2AD8A2FCE}"/>
    <dgm:cxn modelId="{A42CAA5C-02CB-4992-8A4F-30CC6763439F}" type="presOf" srcId="{9A573A3F-E1AE-4680-B117-B3A9B39A5B0E}" destId="{CDC6E6DB-8F12-44CF-938D-CFEF4DCA77D3}" srcOrd="0" destOrd="0" presId="urn:microsoft.com/office/officeart/2005/8/layout/chevron1"/>
    <dgm:cxn modelId="{7133756A-9F83-4895-9AF7-FD5EF5B9C046}" type="presOf" srcId="{3183F41E-B6BD-42F2-972F-3698D0B413AD}" destId="{B7079D45-8B59-4A1D-8913-CDE0D0485700}" srcOrd="0" destOrd="0" presId="urn:microsoft.com/office/officeart/2005/8/layout/chevron1"/>
    <dgm:cxn modelId="{1E9B3279-0618-4B55-99B7-31273EDF5C5A}" type="presOf" srcId="{63B0D8E6-1108-4551-80B9-76475BBBE289}" destId="{14D513B7-FD4B-43F0-AE97-4D895DC9DF2E}" srcOrd="0" destOrd="0" presId="urn:microsoft.com/office/officeart/2005/8/layout/chevron1"/>
    <dgm:cxn modelId="{48229E7F-B938-4967-842D-752B0504C367}" srcId="{69BE5365-A56A-4942-90A2-672F61353251}" destId="{D708F67D-96CC-46F2-AB84-878E4722206F}" srcOrd="0" destOrd="0" parTransId="{90891E72-17E2-4834-8FC3-318C388663F9}" sibTransId="{713EA938-C81D-465A-98DB-0AF103AC860B}"/>
    <dgm:cxn modelId="{E91BA491-6F30-435B-ABC5-FD5A9729EAEC}" type="presOf" srcId="{69BE5365-A56A-4942-90A2-672F61353251}" destId="{CA366F0A-0D55-46B0-88A4-5AC012ACA74A}" srcOrd="0" destOrd="0" presId="urn:microsoft.com/office/officeart/2005/8/layout/chevron1"/>
    <dgm:cxn modelId="{C6742EA1-B22F-4AD7-9913-A59936BCB2E1}" srcId="{69BE5365-A56A-4942-90A2-672F61353251}" destId="{63B0D8E6-1108-4551-80B9-76475BBBE289}" srcOrd="1" destOrd="0" parTransId="{23935F8C-C308-4105-B119-44CB0528A261}" sibTransId="{AA809018-4FA0-49E9-9C54-1114B6FFFEA7}"/>
    <dgm:cxn modelId="{B41B18D8-4F63-45B7-8874-A35669DA2D51}" type="presOf" srcId="{D708F67D-96CC-46F2-AB84-878E4722206F}" destId="{0FEAB205-53B8-4438-BB13-B43A7E14E72E}" srcOrd="0" destOrd="0" presId="urn:microsoft.com/office/officeart/2005/8/layout/chevron1"/>
    <dgm:cxn modelId="{AEB17EFF-5BBB-403F-93F3-FE136E706592}" srcId="{69BE5365-A56A-4942-90A2-672F61353251}" destId="{9A573A3F-E1AE-4680-B117-B3A9B39A5B0E}" srcOrd="3" destOrd="0" parTransId="{9E4C4C04-FBB6-4C47-8B25-FD348F499F9D}" sibTransId="{040A46AC-558C-49F5-BE39-96A781FEA73B}"/>
    <dgm:cxn modelId="{591EC5BF-D9C8-4251-A630-993369EC15D6}" type="presParOf" srcId="{CA366F0A-0D55-46B0-88A4-5AC012ACA74A}" destId="{0FEAB205-53B8-4438-BB13-B43A7E14E72E}" srcOrd="0" destOrd="0" presId="urn:microsoft.com/office/officeart/2005/8/layout/chevron1"/>
    <dgm:cxn modelId="{3AD559A1-A2E7-4063-82EE-E8C1F0553A4B}" type="presParOf" srcId="{CA366F0A-0D55-46B0-88A4-5AC012ACA74A}" destId="{00BC2DF9-4D7E-4837-8157-654151927A83}" srcOrd="1" destOrd="0" presId="urn:microsoft.com/office/officeart/2005/8/layout/chevron1"/>
    <dgm:cxn modelId="{CFB6877C-D078-4563-BF93-A33B922FFA16}" type="presParOf" srcId="{CA366F0A-0D55-46B0-88A4-5AC012ACA74A}" destId="{14D513B7-FD4B-43F0-AE97-4D895DC9DF2E}" srcOrd="2" destOrd="0" presId="urn:microsoft.com/office/officeart/2005/8/layout/chevron1"/>
    <dgm:cxn modelId="{DAE036F6-ACA3-4FA9-9A10-3401E74BDAA6}" type="presParOf" srcId="{CA366F0A-0D55-46B0-88A4-5AC012ACA74A}" destId="{8FC48EAC-B99A-47F2-AFD8-35B186D0552A}" srcOrd="3" destOrd="0" presId="urn:microsoft.com/office/officeart/2005/8/layout/chevron1"/>
    <dgm:cxn modelId="{6321F1E3-7D56-4B62-82AD-2B318DC7949A}" type="presParOf" srcId="{CA366F0A-0D55-46B0-88A4-5AC012ACA74A}" destId="{B7079D45-8B59-4A1D-8913-CDE0D0485700}" srcOrd="4" destOrd="0" presId="urn:microsoft.com/office/officeart/2005/8/layout/chevron1"/>
    <dgm:cxn modelId="{D402C1B1-E1ED-4246-A84F-C2177824A0C2}" type="presParOf" srcId="{CA366F0A-0D55-46B0-88A4-5AC012ACA74A}" destId="{FD875C2C-DBD0-4D50-A0A4-F4C1F70AC697}" srcOrd="5" destOrd="0" presId="urn:microsoft.com/office/officeart/2005/8/layout/chevron1"/>
    <dgm:cxn modelId="{A134E439-ED41-4BA1-9C68-E17A30753F6E}" type="presParOf" srcId="{CA366F0A-0D55-46B0-88A4-5AC012ACA74A}" destId="{CDC6E6DB-8F12-44CF-938D-CFEF4DCA77D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BE5365-A56A-4942-90A2-672F6135325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708F67D-96CC-46F2-AB84-878E4722206F}">
      <dgm:prSet phldrT="[Text]"/>
      <dgm:spPr/>
      <dgm:t>
        <a:bodyPr/>
        <a:lstStyle/>
        <a:p>
          <a:r>
            <a:rPr lang="en-GB"/>
            <a:t>Beginning </a:t>
          </a:r>
        </a:p>
      </dgm:t>
    </dgm:pt>
    <dgm:pt modelId="{90891E72-17E2-4834-8FC3-318C388663F9}" type="parTrans" cxnId="{48229E7F-B938-4967-842D-752B0504C367}">
      <dgm:prSet/>
      <dgm:spPr/>
      <dgm:t>
        <a:bodyPr/>
        <a:lstStyle/>
        <a:p>
          <a:endParaRPr lang="en-GB"/>
        </a:p>
      </dgm:t>
    </dgm:pt>
    <dgm:pt modelId="{713EA938-C81D-465A-98DB-0AF103AC860B}" type="sibTrans" cxnId="{48229E7F-B938-4967-842D-752B0504C367}">
      <dgm:prSet/>
      <dgm:spPr/>
      <dgm:t>
        <a:bodyPr/>
        <a:lstStyle/>
        <a:p>
          <a:endParaRPr lang="en-GB"/>
        </a:p>
      </dgm:t>
    </dgm:pt>
    <dgm:pt modelId="{63B0D8E6-1108-4551-80B9-76475BBBE28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Knowledge</a:t>
          </a:r>
        </a:p>
      </dgm:t>
    </dgm:pt>
    <dgm:pt modelId="{23935F8C-C308-4105-B119-44CB0528A261}" type="parTrans" cxnId="{C6742EA1-B22F-4AD7-9913-A59936BCB2E1}">
      <dgm:prSet/>
      <dgm:spPr/>
      <dgm:t>
        <a:bodyPr/>
        <a:lstStyle/>
        <a:p>
          <a:endParaRPr lang="en-GB"/>
        </a:p>
      </dgm:t>
    </dgm:pt>
    <dgm:pt modelId="{AA809018-4FA0-49E9-9C54-1114B6FFFEA7}" type="sibTrans" cxnId="{C6742EA1-B22F-4AD7-9913-A59936BCB2E1}">
      <dgm:prSet/>
      <dgm:spPr/>
      <dgm:t>
        <a:bodyPr/>
        <a:lstStyle/>
        <a:p>
          <a:endParaRPr lang="en-GB"/>
        </a:p>
      </dgm:t>
    </dgm:pt>
    <dgm:pt modelId="{3183F41E-B6BD-42F2-972F-3698D0B413AD}">
      <dgm:prSet phldrT="[Text]"/>
      <dgm:spPr/>
      <dgm:t>
        <a:bodyPr/>
        <a:lstStyle/>
        <a:p>
          <a:r>
            <a:rPr lang="en-GB"/>
            <a:t>Student Practice</a:t>
          </a:r>
        </a:p>
      </dgm:t>
    </dgm:pt>
    <dgm:pt modelId="{F8479C09-C8AA-4742-890A-88E6F5A2DF6A}" type="parTrans" cxnId="{5CE0EF00-2E81-4C5D-A491-2619B1002990}">
      <dgm:prSet/>
      <dgm:spPr/>
      <dgm:t>
        <a:bodyPr/>
        <a:lstStyle/>
        <a:p>
          <a:endParaRPr lang="en-GB"/>
        </a:p>
      </dgm:t>
    </dgm:pt>
    <dgm:pt modelId="{82A3147E-7030-485A-94D4-40C2AD8A2FCE}" type="sibTrans" cxnId="{5CE0EF00-2E81-4C5D-A491-2619B1002990}">
      <dgm:prSet/>
      <dgm:spPr/>
      <dgm:t>
        <a:bodyPr/>
        <a:lstStyle/>
        <a:p>
          <a:endParaRPr lang="en-GB"/>
        </a:p>
      </dgm:t>
    </dgm:pt>
    <dgm:pt modelId="{9A573A3F-E1AE-4680-B117-B3A9B39A5B0E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/>
            <a:t>Review</a:t>
          </a:r>
        </a:p>
      </dgm:t>
    </dgm:pt>
    <dgm:pt modelId="{9E4C4C04-FBB6-4C47-8B25-FD348F499F9D}" type="parTrans" cxnId="{AEB17EFF-5BBB-403F-93F3-FE136E706592}">
      <dgm:prSet/>
      <dgm:spPr/>
      <dgm:t>
        <a:bodyPr/>
        <a:lstStyle/>
        <a:p>
          <a:endParaRPr lang="en-GB"/>
        </a:p>
      </dgm:t>
    </dgm:pt>
    <dgm:pt modelId="{040A46AC-558C-49F5-BE39-96A781FEA73B}" type="sibTrans" cxnId="{AEB17EFF-5BBB-403F-93F3-FE136E706592}">
      <dgm:prSet/>
      <dgm:spPr/>
      <dgm:t>
        <a:bodyPr/>
        <a:lstStyle/>
        <a:p>
          <a:endParaRPr lang="en-GB"/>
        </a:p>
      </dgm:t>
    </dgm:pt>
    <dgm:pt modelId="{CA366F0A-0D55-46B0-88A4-5AC012ACA74A}" type="pres">
      <dgm:prSet presAssocID="{69BE5365-A56A-4942-90A2-672F61353251}" presName="Name0" presStyleCnt="0">
        <dgm:presLayoutVars>
          <dgm:dir/>
          <dgm:animLvl val="lvl"/>
          <dgm:resizeHandles val="exact"/>
        </dgm:presLayoutVars>
      </dgm:prSet>
      <dgm:spPr/>
    </dgm:pt>
    <dgm:pt modelId="{0FEAB205-53B8-4438-BB13-B43A7E14E72E}" type="pres">
      <dgm:prSet presAssocID="{D708F67D-96CC-46F2-AB84-878E4722206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BC2DF9-4D7E-4837-8157-654151927A83}" type="pres">
      <dgm:prSet presAssocID="{713EA938-C81D-465A-98DB-0AF103AC860B}" presName="parTxOnlySpace" presStyleCnt="0"/>
      <dgm:spPr/>
    </dgm:pt>
    <dgm:pt modelId="{14D513B7-FD4B-43F0-AE97-4D895DC9DF2E}" type="pres">
      <dgm:prSet presAssocID="{63B0D8E6-1108-4551-80B9-76475BBBE2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C48EAC-B99A-47F2-AFD8-35B186D0552A}" type="pres">
      <dgm:prSet presAssocID="{AA809018-4FA0-49E9-9C54-1114B6FFFEA7}" presName="parTxOnlySpace" presStyleCnt="0"/>
      <dgm:spPr/>
    </dgm:pt>
    <dgm:pt modelId="{B7079D45-8B59-4A1D-8913-CDE0D0485700}" type="pres">
      <dgm:prSet presAssocID="{3183F41E-B6BD-42F2-972F-3698D0B413A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875C2C-DBD0-4D50-A0A4-F4C1F70AC697}" type="pres">
      <dgm:prSet presAssocID="{82A3147E-7030-485A-94D4-40C2AD8A2FCE}" presName="parTxOnlySpace" presStyleCnt="0"/>
      <dgm:spPr/>
    </dgm:pt>
    <dgm:pt modelId="{CDC6E6DB-8F12-44CF-938D-CFEF4DCA77D3}" type="pres">
      <dgm:prSet presAssocID="{9A573A3F-E1AE-4680-B117-B3A9B39A5B0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CE0EF00-2E81-4C5D-A491-2619B1002990}" srcId="{69BE5365-A56A-4942-90A2-672F61353251}" destId="{3183F41E-B6BD-42F2-972F-3698D0B413AD}" srcOrd="2" destOrd="0" parTransId="{F8479C09-C8AA-4742-890A-88E6F5A2DF6A}" sibTransId="{82A3147E-7030-485A-94D4-40C2AD8A2FCE}"/>
    <dgm:cxn modelId="{A42CAA5C-02CB-4992-8A4F-30CC6763439F}" type="presOf" srcId="{9A573A3F-E1AE-4680-B117-B3A9B39A5B0E}" destId="{CDC6E6DB-8F12-44CF-938D-CFEF4DCA77D3}" srcOrd="0" destOrd="0" presId="urn:microsoft.com/office/officeart/2005/8/layout/chevron1"/>
    <dgm:cxn modelId="{7133756A-9F83-4895-9AF7-FD5EF5B9C046}" type="presOf" srcId="{3183F41E-B6BD-42F2-972F-3698D0B413AD}" destId="{B7079D45-8B59-4A1D-8913-CDE0D0485700}" srcOrd="0" destOrd="0" presId="urn:microsoft.com/office/officeart/2005/8/layout/chevron1"/>
    <dgm:cxn modelId="{1E9B3279-0618-4B55-99B7-31273EDF5C5A}" type="presOf" srcId="{63B0D8E6-1108-4551-80B9-76475BBBE289}" destId="{14D513B7-FD4B-43F0-AE97-4D895DC9DF2E}" srcOrd="0" destOrd="0" presId="urn:microsoft.com/office/officeart/2005/8/layout/chevron1"/>
    <dgm:cxn modelId="{48229E7F-B938-4967-842D-752B0504C367}" srcId="{69BE5365-A56A-4942-90A2-672F61353251}" destId="{D708F67D-96CC-46F2-AB84-878E4722206F}" srcOrd="0" destOrd="0" parTransId="{90891E72-17E2-4834-8FC3-318C388663F9}" sibTransId="{713EA938-C81D-465A-98DB-0AF103AC860B}"/>
    <dgm:cxn modelId="{E91BA491-6F30-435B-ABC5-FD5A9729EAEC}" type="presOf" srcId="{69BE5365-A56A-4942-90A2-672F61353251}" destId="{CA366F0A-0D55-46B0-88A4-5AC012ACA74A}" srcOrd="0" destOrd="0" presId="urn:microsoft.com/office/officeart/2005/8/layout/chevron1"/>
    <dgm:cxn modelId="{C6742EA1-B22F-4AD7-9913-A59936BCB2E1}" srcId="{69BE5365-A56A-4942-90A2-672F61353251}" destId="{63B0D8E6-1108-4551-80B9-76475BBBE289}" srcOrd="1" destOrd="0" parTransId="{23935F8C-C308-4105-B119-44CB0528A261}" sibTransId="{AA809018-4FA0-49E9-9C54-1114B6FFFEA7}"/>
    <dgm:cxn modelId="{B41B18D8-4F63-45B7-8874-A35669DA2D51}" type="presOf" srcId="{D708F67D-96CC-46F2-AB84-878E4722206F}" destId="{0FEAB205-53B8-4438-BB13-B43A7E14E72E}" srcOrd="0" destOrd="0" presId="urn:microsoft.com/office/officeart/2005/8/layout/chevron1"/>
    <dgm:cxn modelId="{AEB17EFF-5BBB-403F-93F3-FE136E706592}" srcId="{69BE5365-A56A-4942-90A2-672F61353251}" destId="{9A573A3F-E1AE-4680-B117-B3A9B39A5B0E}" srcOrd="3" destOrd="0" parTransId="{9E4C4C04-FBB6-4C47-8B25-FD348F499F9D}" sibTransId="{040A46AC-558C-49F5-BE39-96A781FEA73B}"/>
    <dgm:cxn modelId="{591EC5BF-D9C8-4251-A630-993369EC15D6}" type="presParOf" srcId="{CA366F0A-0D55-46B0-88A4-5AC012ACA74A}" destId="{0FEAB205-53B8-4438-BB13-B43A7E14E72E}" srcOrd="0" destOrd="0" presId="urn:microsoft.com/office/officeart/2005/8/layout/chevron1"/>
    <dgm:cxn modelId="{3AD559A1-A2E7-4063-82EE-E8C1F0553A4B}" type="presParOf" srcId="{CA366F0A-0D55-46B0-88A4-5AC012ACA74A}" destId="{00BC2DF9-4D7E-4837-8157-654151927A83}" srcOrd="1" destOrd="0" presId="urn:microsoft.com/office/officeart/2005/8/layout/chevron1"/>
    <dgm:cxn modelId="{CFB6877C-D078-4563-BF93-A33B922FFA16}" type="presParOf" srcId="{CA366F0A-0D55-46B0-88A4-5AC012ACA74A}" destId="{14D513B7-FD4B-43F0-AE97-4D895DC9DF2E}" srcOrd="2" destOrd="0" presId="urn:microsoft.com/office/officeart/2005/8/layout/chevron1"/>
    <dgm:cxn modelId="{DAE036F6-ACA3-4FA9-9A10-3401E74BDAA6}" type="presParOf" srcId="{CA366F0A-0D55-46B0-88A4-5AC012ACA74A}" destId="{8FC48EAC-B99A-47F2-AFD8-35B186D0552A}" srcOrd="3" destOrd="0" presId="urn:microsoft.com/office/officeart/2005/8/layout/chevron1"/>
    <dgm:cxn modelId="{6321F1E3-7D56-4B62-82AD-2B318DC7949A}" type="presParOf" srcId="{CA366F0A-0D55-46B0-88A4-5AC012ACA74A}" destId="{B7079D45-8B59-4A1D-8913-CDE0D0485700}" srcOrd="4" destOrd="0" presId="urn:microsoft.com/office/officeart/2005/8/layout/chevron1"/>
    <dgm:cxn modelId="{D402C1B1-E1ED-4246-A84F-C2177824A0C2}" type="presParOf" srcId="{CA366F0A-0D55-46B0-88A4-5AC012ACA74A}" destId="{FD875C2C-DBD0-4D50-A0A4-F4C1F70AC697}" srcOrd="5" destOrd="0" presId="urn:microsoft.com/office/officeart/2005/8/layout/chevron1"/>
    <dgm:cxn modelId="{A134E439-ED41-4BA1-9C68-E17A30753F6E}" type="presParOf" srcId="{CA366F0A-0D55-46B0-88A4-5AC012ACA74A}" destId="{CDC6E6DB-8F12-44CF-938D-CFEF4DCA77D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AB205-53B8-4438-BB13-B43A7E14E72E}">
      <dsp:nvSpPr>
        <dsp:cNvPr id="0" name=""/>
        <dsp:cNvSpPr/>
      </dsp:nvSpPr>
      <dsp:spPr>
        <a:xfrm>
          <a:off x="5493" y="0"/>
          <a:ext cx="3197657" cy="516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Beginning </a:t>
          </a:r>
        </a:p>
      </dsp:txBody>
      <dsp:txXfrm>
        <a:off x="263545" y="0"/>
        <a:ext cx="2681554" cy="516103"/>
      </dsp:txXfrm>
    </dsp:sp>
    <dsp:sp modelId="{14D513B7-FD4B-43F0-AE97-4D895DC9DF2E}">
      <dsp:nvSpPr>
        <dsp:cNvPr id="0" name=""/>
        <dsp:cNvSpPr/>
      </dsp:nvSpPr>
      <dsp:spPr>
        <a:xfrm>
          <a:off x="2883385" y="0"/>
          <a:ext cx="3197657" cy="516103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Knowledge</a:t>
          </a:r>
        </a:p>
      </dsp:txBody>
      <dsp:txXfrm>
        <a:off x="3141437" y="0"/>
        <a:ext cx="2681554" cy="516103"/>
      </dsp:txXfrm>
    </dsp:sp>
    <dsp:sp modelId="{B7079D45-8B59-4A1D-8913-CDE0D0485700}">
      <dsp:nvSpPr>
        <dsp:cNvPr id="0" name=""/>
        <dsp:cNvSpPr/>
      </dsp:nvSpPr>
      <dsp:spPr>
        <a:xfrm>
          <a:off x="5761277" y="0"/>
          <a:ext cx="3197657" cy="516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Student Practice</a:t>
          </a:r>
        </a:p>
      </dsp:txBody>
      <dsp:txXfrm>
        <a:off x="6019329" y="0"/>
        <a:ext cx="2681554" cy="516103"/>
      </dsp:txXfrm>
    </dsp:sp>
    <dsp:sp modelId="{CDC6E6DB-8F12-44CF-938D-CFEF4DCA77D3}">
      <dsp:nvSpPr>
        <dsp:cNvPr id="0" name=""/>
        <dsp:cNvSpPr/>
      </dsp:nvSpPr>
      <dsp:spPr>
        <a:xfrm>
          <a:off x="8639169" y="0"/>
          <a:ext cx="3197657" cy="516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Review</a:t>
          </a:r>
        </a:p>
      </dsp:txBody>
      <dsp:txXfrm>
        <a:off x="8897221" y="0"/>
        <a:ext cx="2681554" cy="516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AB205-53B8-4438-BB13-B43A7E14E72E}">
      <dsp:nvSpPr>
        <dsp:cNvPr id="0" name=""/>
        <dsp:cNvSpPr/>
      </dsp:nvSpPr>
      <dsp:spPr>
        <a:xfrm>
          <a:off x="5493" y="0"/>
          <a:ext cx="3197657" cy="516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Beginning </a:t>
          </a:r>
        </a:p>
      </dsp:txBody>
      <dsp:txXfrm>
        <a:off x="263545" y="0"/>
        <a:ext cx="2681554" cy="516103"/>
      </dsp:txXfrm>
    </dsp:sp>
    <dsp:sp modelId="{14D513B7-FD4B-43F0-AE97-4D895DC9DF2E}">
      <dsp:nvSpPr>
        <dsp:cNvPr id="0" name=""/>
        <dsp:cNvSpPr/>
      </dsp:nvSpPr>
      <dsp:spPr>
        <a:xfrm>
          <a:off x="2883385" y="0"/>
          <a:ext cx="3197657" cy="516103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Knowledge</a:t>
          </a:r>
        </a:p>
      </dsp:txBody>
      <dsp:txXfrm>
        <a:off x="3141437" y="0"/>
        <a:ext cx="2681554" cy="516103"/>
      </dsp:txXfrm>
    </dsp:sp>
    <dsp:sp modelId="{B7079D45-8B59-4A1D-8913-CDE0D0485700}">
      <dsp:nvSpPr>
        <dsp:cNvPr id="0" name=""/>
        <dsp:cNvSpPr/>
      </dsp:nvSpPr>
      <dsp:spPr>
        <a:xfrm>
          <a:off x="5761277" y="0"/>
          <a:ext cx="3197657" cy="516103"/>
        </a:xfrm>
        <a:prstGeom prst="chevr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Student Practice</a:t>
          </a:r>
        </a:p>
      </dsp:txBody>
      <dsp:txXfrm>
        <a:off x="6019329" y="0"/>
        <a:ext cx="2681554" cy="516103"/>
      </dsp:txXfrm>
    </dsp:sp>
    <dsp:sp modelId="{CDC6E6DB-8F12-44CF-938D-CFEF4DCA77D3}">
      <dsp:nvSpPr>
        <dsp:cNvPr id="0" name=""/>
        <dsp:cNvSpPr/>
      </dsp:nvSpPr>
      <dsp:spPr>
        <a:xfrm>
          <a:off x="8639169" y="0"/>
          <a:ext cx="3197657" cy="516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Review</a:t>
          </a:r>
        </a:p>
      </dsp:txBody>
      <dsp:txXfrm>
        <a:off x="8897221" y="0"/>
        <a:ext cx="2681554" cy="516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AB205-53B8-4438-BB13-B43A7E14E72E}">
      <dsp:nvSpPr>
        <dsp:cNvPr id="0" name=""/>
        <dsp:cNvSpPr/>
      </dsp:nvSpPr>
      <dsp:spPr>
        <a:xfrm>
          <a:off x="5493" y="0"/>
          <a:ext cx="3197657" cy="516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Beginning </a:t>
          </a:r>
        </a:p>
      </dsp:txBody>
      <dsp:txXfrm>
        <a:off x="263545" y="0"/>
        <a:ext cx="2681554" cy="516103"/>
      </dsp:txXfrm>
    </dsp:sp>
    <dsp:sp modelId="{14D513B7-FD4B-43F0-AE97-4D895DC9DF2E}">
      <dsp:nvSpPr>
        <dsp:cNvPr id="0" name=""/>
        <dsp:cNvSpPr/>
      </dsp:nvSpPr>
      <dsp:spPr>
        <a:xfrm>
          <a:off x="2883385" y="0"/>
          <a:ext cx="3197657" cy="516103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Knowledge</a:t>
          </a:r>
        </a:p>
      </dsp:txBody>
      <dsp:txXfrm>
        <a:off x="3141437" y="0"/>
        <a:ext cx="2681554" cy="516103"/>
      </dsp:txXfrm>
    </dsp:sp>
    <dsp:sp modelId="{B7079D45-8B59-4A1D-8913-CDE0D0485700}">
      <dsp:nvSpPr>
        <dsp:cNvPr id="0" name=""/>
        <dsp:cNvSpPr/>
      </dsp:nvSpPr>
      <dsp:spPr>
        <a:xfrm>
          <a:off x="5761277" y="0"/>
          <a:ext cx="3197657" cy="516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Student Practice</a:t>
          </a:r>
        </a:p>
      </dsp:txBody>
      <dsp:txXfrm>
        <a:off x="6019329" y="0"/>
        <a:ext cx="2681554" cy="516103"/>
      </dsp:txXfrm>
    </dsp:sp>
    <dsp:sp modelId="{CDC6E6DB-8F12-44CF-938D-CFEF4DCA77D3}">
      <dsp:nvSpPr>
        <dsp:cNvPr id="0" name=""/>
        <dsp:cNvSpPr/>
      </dsp:nvSpPr>
      <dsp:spPr>
        <a:xfrm>
          <a:off x="8639169" y="0"/>
          <a:ext cx="3197657" cy="516103"/>
        </a:xfrm>
        <a:prstGeom prst="chevr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Review</a:t>
          </a:r>
        </a:p>
      </dsp:txBody>
      <dsp:txXfrm>
        <a:off x="8897221" y="0"/>
        <a:ext cx="2681554" cy="516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AB205-53B8-4438-BB13-B43A7E14E72E}">
      <dsp:nvSpPr>
        <dsp:cNvPr id="0" name=""/>
        <dsp:cNvSpPr/>
      </dsp:nvSpPr>
      <dsp:spPr>
        <a:xfrm>
          <a:off x="5493" y="0"/>
          <a:ext cx="3197657" cy="516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Beginning </a:t>
          </a:r>
        </a:p>
      </dsp:txBody>
      <dsp:txXfrm>
        <a:off x="263545" y="0"/>
        <a:ext cx="2681554" cy="516103"/>
      </dsp:txXfrm>
    </dsp:sp>
    <dsp:sp modelId="{14D513B7-FD4B-43F0-AE97-4D895DC9DF2E}">
      <dsp:nvSpPr>
        <dsp:cNvPr id="0" name=""/>
        <dsp:cNvSpPr/>
      </dsp:nvSpPr>
      <dsp:spPr>
        <a:xfrm>
          <a:off x="2883385" y="0"/>
          <a:ext cx="3197657" cy="516103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Knowledge</a:t>
          </a:r>
        </a:p>
      </dsp:txBody>
      <dsp:txXfrm>
        <a:off x="3141437" y="0"/>
        <a:ext cx="2681554" cy="516103"/>
      </dsp:txXfrm>
    </dsp:sp>
    <dsp:sp modelId="{B7079D45-8B59-4A1D-8913-CDE0D0485700}">
      <dsp:nvSpPr>
        <dsp:cNvPr id="0" name=""/>
        <dsp:cNvSpPr/>
      </dsp:nvSpPr>
      <dsp:spPr>
        <a:xfrm>
          <a:off x="5761277" y="0"/>
          <a:ext cx="3197657" cy="516103"/>
        </a:xfrm>
        <a:prstGeom prst="chevr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Student Practice</a:t>
          </a:r>
        </a:p>
      </dsp:txBody>
      <dsp:txXfrm>
        <a:off x="6019329" y="0"/>
        <a:ext cx="2681554" cy="516103"/>
      </dsp:txXfrm>
    </dsp:sp>
    <dsp:sp modelId="{CDC6E6DB-8F12-44CF-938D-CFEF4DCA77D3}">
      <dsp:nvSpPr>
        <dsp:cNvPr id="0" name=""/>
        <dsp:cNvSpPr/>
      </dsp:nvSpPr>
      <dsp:spPr>
        <a:xfrm>
          <a:off x="8639169" y="0"/>
          <a:ext cx="3197657" cy="516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Review</a:t>
          </a:r>
        </a:p>
      </dsp:txBody>
      <dsp:txXfrm>
        <a:off x="8897221" y="0"/>
        <a:ext cx="2681554" cy="516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AB205-53B8-4438-BB13-B43A7E14E72E}">
      <dsp:nvSpPr>
        <dsp:cNvPr id="0" name=""/>
        <dsp:cNvSpPr/>
      </dsp:nvSpPr>
      <dsp:spPr>
        <a:xfrm>
          <a:off x="5493" y="0"/>
          <a:ext cx="3197657" cy="516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Beginning </a:t>
          </a:r>
        </a:p>
      </dsp:txBody>
      <dsp:txXfrm>
        <a:off x="263545" y="0"/>
        <a:ext cx="2681554" cy="516103"/>
      </dsp:txXfrm>
    </dsp:sp>
    <dsp:sp modelId="{14D513B7-FD4B-43F0-AE97-4D895DC9DF2E}">
      <dsp:nvSpPr>
        <dsp:cNvPr id="0" name=""/>
        <dsp:cNvSpPr/>
      </dsp:nvSpPr>
      <dsp:spPr>
        <a:xfrm>
          <a:off x="2883385" y="0"/>
          <a:ext cx="3197657" cy="516103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Knowledge</a:t>
          </a:r>
        </a:p>
      </dsp:txBody>
      <dsp:txXfrm>
        <a:off x="3141437" y="0"/>
        <a:ext cx="2681554" cy="516103"/>
      </dsp:txXfrm>
    </dsp:sp>
    <dsp:sp modelId="{B7079D45-8B59-4A1D-8913-CDE0D0485700}">
      <dsp:nvSpPr>
        <dsp:cNvPr id="0" name=""/>
        <dsp:cNvSpPr/>
      </dsp:nvSpPr>
      <dsp:spPr>
        <a:xfrm>
          <a:off x="5761277" y="0"/>
          <a:ext cx="3197657" cy="516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Student Practice</a:t>
          </a:r>
        </a:p>
      </dsp:txBody>
      <dsp:txXfrm>
        <a:off x="6019329" y="0"/>
        <a:ext cx="2681554" cy="516103"/>
      </dsp:txXfrm>
    </dsp:sp>
    <dsp:sp modelId="{CDC6E6DB-8F12-44CF-938D-CFEF4DCA77D3}">
      <dsp:nvSpPr>
        <dsp:cNvPr id="0" name=""/>
        <dsp:cNvSpPr/>
      </dsp:nvSpPr>
      <dsp:spPr>
        <a:xfrm>
          <a:off x="8639169" y="0"/>
          <a:ext cx="3197657" cy="516103"/>
        </a:xfrm>
        <a:prstGeom prst="chevr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Review</a:t>
          </a:r>
        </a:p>
      </dsp:txBody>
      <dsp:txXfrm>
        <a:off x="8897221" y="0"/>
        <a:ext cx="2681554" cy="516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24B59-10F6-4667-81BA-50FD9686ADEB}" type="datetimeFigureOut"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9A86F-CC32-49D7-9709-637CF66570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B4287D-FBD0-BBC5-BDBF-A8664EF7CC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" y="129398"/>
            <a:ext cx="1456063" cy="11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5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D3BF44-A4F3-37BB-95CE-A45DB94C3217}"/>
              </a:ext>
            </a:extLst>
          </p:cNvPr>
          <p:cNvSpPr/>
          <p:nvPr userDrawn="1"/>
        </p:nvSpPr>
        <p:spPr>
          <a:xfrm>
            <a:off x="60386" y="69012"/>
            <a:ext cx="1337095" cy="138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FBE11B-FADA-F7DA-0A7C-F472687E4D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" y="129398"/>
            <a:ext cx="1456063" cy="11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8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4391-75AF-4A16-9697-64E98A694459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46B4-DA2B-4709-A41F-5B72FF2D4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13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A37AA85-8AA7-FEE8-C8E4-2A82991191F0}"/>
              </a:ext>
            </a:extLst>
          </p:cNvPr>
          <p:cNvSpPr/>
          <p:nvPr userDrawn="1"/>
        </p:nvSpPr>
        <p:spPr>
          <a:xfrm>
            <a:off x="1591677" y="84084"/>
            <a:ext cx="10508883" cy="6684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D573B5-973E-DCE3-2E55-5AB387FE1466}"/>
              </a:ext>
            </a:extLst>
          </p:cNvPr>
          <p:cNvSpPr/>
          <p:nvPr userDrawn="1"/>
        </p:nvSpPr>
        <p:spPr>
          <a:xfrm flipH="1">
            <a:off x="1479218" y="84085"/>
            <a:ext cx="45719" cy="66845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A1E767-07A6-005D-C6B1-D06AB92A7585}"/>
              </a:ext>
            </a:extLst>
          </p:cNvPr>
          <p:cNvGrpSpPr/>
          <p:nvPr userDrawn="1"/>
        </p:nvGrpSpPr>
        <p:grpSpPr>
          <a:xfrm>
            <a:off x="60961" y="58927"/>
            <a:ext cx="1349687" cy="1349687"/>
            <a:chOff x="1671918" y="868942"/>
            <a:chExt cx="1524634" cy="1524634"/>
          </a:xfrm>
        </p:grpSpPr>
        <p:pic>
          <p:nvPicPr>
            <p:cNvPr id="3" name="Graphic 2" descr="Shield with solid fill">
              <a:extLst>
                <a:ext uri="{FF2B5EF4-FFF2-40B4-BE49-F238E27FC236}">
                  <a16:creationId xmlns:a16="http://schemas.microsoft.com/office/drawing/2014/main" id="{56BFEFE1-3630-6EB1-B619-2BAA78216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71918" y="868942"/>
              <a:ext cx="1524634" cy="152463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C1B062-2EA7-FA42-9C3B-FDCFCDBED5DD}"/>
                </a:ext>
              </a:extLst>
            </p:cNvPr>
            <p:cNvSpPr txBox="1"/>
            <p:nvPr/>
          </p:nvSpPr>
          <p:spPr>
            <a:xfrm>
              <a:off x="1988241" y="1285580"/>
              <a:ext cx="891988" cy="3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latin typeface="Comic Sans MS" panose="030F0702030302020204" pitchFamily="66" charset="0"/>
                </a:rPr>
                <a:t>EM34</a:t>
              </a:r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D570C12E-0E97-41DE-B9C0-4D810258E80D}"/>
                </a:ext>
              </a:extLst>
            </p:cNvPr>
            <p:cNvSpPr/>
            <p:nvPr/>
          </p:nvSpPr>
          <p:spPr>
            <a:xfrm>
              <a:off x="2250141" y="1679637"/>
              <a:ext cx="369332" cy="369332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0844A82-7A50-C83B-A0F4-BCC66041EC27}"/>
              </a:ext>
            </a:extLst>
          </p:cNvPr>
          <p:cNvSpPr/>
          <p:nvPr userDrawn="1"/>
        </p:nvSpPr>
        <p:spPr>
          <a:xfrm>
            <a:off x="60386" y="69012"/>
            <a:ext cx="1337095" cy="1388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FD8901-D21C-80EF-E258-36CF23E759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" y="129398"/>
            <a:ext cx="1456063" cy="11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3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thsgenie.co.uk/as-pure-exponentials-and-logs.php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203;p32">
            <a:extLst>
              <a:ext uri="{FF2B5EF4-FFF2-40B4-BE49-F238E27FC236}">
                <a16:creationId xmlns:a16="http://schemas.microsoft.com/office/drawing/2014/main" id="{FFD8E185-68B7-6C26-9645-411120810F01}"/>
              </a:ext>
            </a:extLst>
          </p:cNvPr>
          <p:cNvSpPr txBox="1"/>
          <p:nvPr/>
        </p:nvSpPr>
        <p:spPr>
          <a:xfrm>
            <a:off x="813040" y="1967266"/>
            <a:ext cx="2959578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Calibri Light" panose="020F0302020204030204"/>
                <a:ea typeface="+mj-ea"/>
                <a:sym typeface="Luckiest Guy"/>
              </a:rPr>
              <a:t>Exponentials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Calibri Light" panose="020F0302020204030204"/>
                <a:ea typeface="+mj-ea"/>
                <a:sym typeface="Luckiest Guy"/>
              </a:rPr>
              <a:t>&amp;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Calibri Light" panose="020F0302020204030204"/>
                <a:ea typeface="+mj-ea"/>
                <a:sym typeface="Luckiest Guy"/>
              </a:rPr>
              <a:t>Logs</a:t>
            </a:r>
            <a:endParaRPr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Calibri Light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Arial"/>
            </a:endParaRP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EE520AFF-7AFA-44EC-5ADF-FAC736B1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756923"/>
            <a:ext cx="6780700" cy="53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9;p33">
            <a:extLst>
              <a:ext uri="{FF2B5EF4-FFF2-40B4-BE49-F238E27FC236}">
                <a16:creationId xmlns:a16="http://schemas.microsoft.com/office/drawing/2014/main" id="{965CDF59-75D4-9E1D-14C9-80F8E4E892C1}"/>
              </a:ext>
            </a:extLst>
          </p:cNvPr>
          <p:cNvSpPr txBox="1"/>
          <p:nvPr/>
        </p:nvSpPr>
        <p:spPr>
          <a:xfrm>
            <a:off x="1715248" y="124909"/>
            <a:ext cx="10204449" cy="771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472C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sz="4400" dirty="0">
                <a:latin typeface="Jumble"/>
              </a:rPr>
              <a:t>Knowledge </a:t>
            </a:r>
            <a:r>
              <a:rPr lang="en-GB" sz="4400" baseline="0" dirty="0">
                <a:latin typeface="Jumble"/>
              </a:rPr>
              <a:t>...</a:t>
            </a:r>
            <a:r>
              <a:rPr lang="en-GB" sz="4400" dirty="0">
                <a:latin typeface="Jumble"/>
                <a:ea typeface="Jumble"/>
                <a:cs typeface="Jumble"/>
              </a:rPr>
              <a:t>​</a:t>
            </a:r>
            <a:endParaRPr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mble"/>
              <a:ea typeface="Quicksand"/>
              <a:cs typeface="Quicksand"/>
            </a:endParaRPr>
          </a:p>
        </p:txBody>
      </p:sp>
      <p:sp>
        <p:nvSpPr>
          <p:cNvPr id="5" name="Google Shape;290;p38">
            <a:extLst>
              <a:ext uri="{FF2B5EF4-FFF2-40B4-BE49-F238E27FC236}">
                <a16:creationId xmlns:a16="http://schemas.microsoft.com/office/drawing/2014/main" id="{739A835A-AB3A-1D6F-C7E3-816A8D70BF06}"/>
              </a:ext>
            </a:extLst>
          </p:cNvPr>
          <p:cNvSpPr txBox="1"/>
          <p:nvPr/>
        </p:nvSpPr>
        <p:spPr>
          <a:xfrm>
            <a:off x="1792570" y="711661"/>
            <a:ext cx="10023672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7500"/>
              </a:lnSpc>
              <a:defRPr/>
            </a:pPr>
            <a:r>
              <a:rPr lang="en-GB" sz="4000" b="1" dirty="0">
                <a:solidFill>
                  <a:srgbClr val="FF0000"/>
                </a:solidFill>
              </a:rPr>
              <a:t>Use the link below and watch the videos</a:t>
            </a:r>
            <a:endParaRPr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75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75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 descr="Classroom Practice | What is 'I Do, We ...">
            <a:extLst>
              <a:ext uri="{FF2B5EF4-FFF2-40B4-BE49-F238E27FC236}">
                <a16:creationId xmlns:a16="http://schemas.microsoft.com/office/drawing/2014/main" id="{2BD108EA-B3FE-D622-0E2C-1AA67401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99" t="7229" r="52028" b="9262"/>
          <a:stretch/>
        </p:blipFill>
        <p:spPr>
          <a:xfrm>
            <a:off x="4330" y="2941492"/>
            <a:ext cx="1423235" cy="1750727"/>
          </a:xfrm>
          <a:prstGeom prst="rect">
            <a:avLst/>
          </a:prstGeom>
        </p:spPr>
      </p:pic>
      <p:pic>
        <p:nvPicPr>
          <p:cNvPr id="6" name="Picture 5" descr="Classroom Practice | What is 'I Do, We ...">
            <a:extLst>
              <a:ext uri="{FF2B5EF4-FFF2-40B4-BE49-F238E27FC236}">
                <a16:creationId xmlns:a16="http://schemas.microsoft.com/office/drawing/2014/main" id="{A8159B9A-9530-62F4-8D0B-73A4BD3F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38" r="75896" b="10638"/>
          <a:stretch/>
        </p:blipFill>
        <p:spPr>
          <a:xfrm>
            <a:off x="-5195" y="1380258"/>
            <a:ext cx="1427647" cy="1366149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B7ACE27-85D8-0CA0-8E70-FF2FF16DDDD0}"/>
              </a:ext>
            </a:extLst>
          </p:cNvPr>
          <p:cNvGraphicFramePr/>
          <p:nvPr/>
        </p:nvGraphicFramePr>
        <p:xfrm>
          <a:off x="129025" y="6271773"/>
          <a:ext cx="11842321" cy="51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E6E18CB-5C11-CC02-980C-88C053C6471F}"/>
              </a:ext>
            </a:extLst>
          </p:cNvPr>
          <p:cNvSpPr txBox="1"/>
          <p:nvPr/>
        </p:nvSpPr>
        <p:spPr>
          <a:xfrm>
            <a:off x="2609193" y="1374226"/>
            <a:ext cx="87866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hlinkClick r:id="rId8"/>
              </a:rPr>
              <a:t>Maths Genie - A Level Revision - Exponentials and Logarithms</a:t>
            </a:r>
            <a:endParaRPr lang="en-US" sz="2400" dirty="0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1D3615B7-FC89-B035-B1B6-2F51B3944FD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3060" t="31862" r="24030" b="15220"/>
          <a:stretch/>
        </p:blipFill>
        <p:spPr>
          <a:xfrm>
            <a:off x="1786758" y="1893536"/>
            <a:ext cx="4414361" cy="2510643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044DAE49-7CAF-4992-B1FB-AC61F3D3A41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3168" t="34165" r="24030" b="11852"/>
          <a:stretch/>
        </p:blipFill>
        <p:spPr>
          <a:xfrm>
            <a:off x="7238999" y="2064327"/>
            <a:ext cx="4414356" cy="2504812"/>
          </a:xfrm>
          <a:prstGeom prst="rect">
            <a:avLst/>
          </a:prstGeom>
        </p:spPr>
      </p:pic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5EDEA936-FB0B-2B9A-13F7-1F83F267DAE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4030" t="38772" r="26616" b="17414"/>
          <a:stretch/>
        </p:blipFill>
        <p:spPr>
          <a:xfrm>
            <a:off x="4256690" y="4035017"/>
            <a:ext cx="4690261" cy="22281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39BAB90-D1C9-0420-E120-0C4C10F868DA}"/>
              </a:ext>
            </a:extLst>
          </p:cNvPr>
          <p:cNvSpPr txBox="1"/>
          <p:nvPr/>
        </p:nvSpPr>
        <p:spPr>
          <a:xfrm>
            <a:off x="9065172" y="4401207"/>
            <a:ext cx="274320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a typeface="Calibri"/>
                <a:cs typeface="Calibri"/>
              </a:rPr>
              <a:t>Follow along and pause to practice as you go through</a:t>
            </a:r>
            <a:endParaRPr lang="en-GB" sz="3200" b="1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97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9;p33">
            <a:extLst>
              <a:ext uri="{FF2B5EF4-FFF2-40B4-BE49-F238E27FC236}">
                <a16:creationId xmlns:a16="http://schemas.microsoft.com/office/drawing/2014/main" id="{965CDF59-75D4-9E1D-14C9-80F8E4E892C1}"/>
              </a:ext>
            </a:extLst>
          </p:cNvPr>
          <p:cNvSpPr txBox="1"/>
          <p:nvPr/>
        </p:nvSpPr>
        <p:spPr>
          <a:xfrm>
            <a:off x="1715248" y="124909"/>
            <a:ext cx="10204449" cy="771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472C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sz="4400">
                <a:latin typeface="Jumble"/>
                <a:ea typeface="Quicksand"/>
                <a:cs typeface="Quicksand"/>
                <a:sym typeface="Quicksand"/>
              </a:rPr>
              <a:t>Over to you...</a:t>
            </a: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mble"/>
              <a:ea typeface="Quicksand"/>
              <a:cs typeface="Quicksand"/>
            </a:endParaRPr>
          </a:p>
        </p:txBody>
      </p:sp>
      <p:pic>
        <p:nvPicPr>
          <p:cNvPr id="8" name="Picture 7" descr="Classroom Practice | What is 'I Do, We ...">
            <a:extLst>
              <a:ext uri="{FF2B5EF4-FFF2-40B4-BE49-F238E27FC236}">
                <a16:creationId xmlns:a16="http://schemas.microsoft.com/office/drawing/2014/main" id="{4F62A836-24D1-FF38-A376-E17873B330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155" t="12146" r="3226" b="22672"/>
          <a:stretch/>
        </p:blipFill>
        <p:spPr>
          <a:xfrm>
            <a:off x="131807" y="1406106"/>
            <a:ext cx="1228113" cy="125959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A40C00-5781-41A7-93A8-45A36B4079D2}"/>
              </a:ext>
            </a:extLst>
          </p:cNvPr>
          <p:cNvGraphicFramePr/>
          <p:nvPr/>
        </p:nvGraphicFramePr>
        <p:xfrm>
          <a:off x="129025" y="6271773"/>
          <a:ext cx="11842321" cy="51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12CDDBAA-4A8A-405E-2C2A-AEDB3CB4E1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897" t="12843" r="21842" b="6467"/>
          <a:stretch/>
        </p:blipFill>
        <p:spPr>
          <a:xfrm>
            <a:off x="3263660" y="880592"/>
            <a:ext cx="6664973" cy="53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6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9;p33">
            <a:extLst>
              <a:ext uri="{FF2B5EF4-FFF2-40B4-BE49-F238E27FC236}">
                <a16:creationId xmlns:a16="http://schemas.microsoft.com/office/drawing/2014/main" id="{E472551E-F2EE-1FD6-C0C8-0FAC8C55F017}"/>
              </a:ext>
            </a:extLst>
          </p:cNvPr>
          <p:cNvSpPr txBox="1"/>
          <p:nvPr/>
        </p:nvSpPr>
        <p:spPr>
          <a:xfrm>
            <a:off x="1715248" y="124909"/>
            <a:ext cx="10204449" cy="771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472C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mble"/>
                <a:ea typeface="Quicksand"/>
                <a:cs typeface="Quicksand"/>
                <a:sym typeface="Quicksand"/>
              </a:rPr>
              <a:t>WAGOLL...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mble"/>
              <a:ea typeface="Quicksand"/>
              <a:cs typeface="Quicksand"/>
              <a:sym typeface="Quicksa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C08CE-1B4B-74AF-34A9-8982F5A72A38}"/>
              </a:ext>
            </a:extLst>
          </p:cNvPr>
          <p:cNvSpPr/>
          <p:nvPr/>
        </p:nvSpPr>
        <p:spPr>
          <a:xfrm>
            <a:off x="1734156" y="1152225"/>
            <a:ext cx="10183806" cy="54352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A40C00-5781-41A7-93A8-45A36B4079D2}"/>
              </a:ext>
            </a:extLst>
          </p:cNvPr>
          <p:cNvGraphicFramePr/>
          <p:nvPr/>
        </p:nvGraphicFramePr>
        <p:xfrm>
          <a:off x="129025" y="6271773"/>
          <a:ext cx="11842321" cy="51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95855C8-6336-B147-33D2-FFE4D9907A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078" t="14916" r="21606" b="53571"/>
          <a:stretch/>
        </p:blipFill>
        <p:spPr>
          <a:xfrm>
            <a:off x="1883434" y="1152405"/>
            <a:ext cx="5327828" cy="1671226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2434F84-6B83-CDA3-E1FA-E32FF94E551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2314" t="16623" r="21724" b="46331"/>
          <a:stretch/>
        </p:blipFill>
        <p:spPr>
          <a:xfrm>
            <a:off x="6412302" y="2588726"/>
            <a:ext cx="5342178" cy="2007391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FFC25DAD-BFDB-FFCC-8778-BC2C23406FC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724" t="16460" r="22196" b="43429"/>
          <a:stretch/>
        </p:blipFill>
        <p:spPr>
          <a:xfrm>
            <a:off x="1883433" y="4046758"/>
            <a:ext cx="5313324" cy="20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9;p33">
            <a:extLst>
              <a:ext uri="{FF2B5EF4-FFF2-40B4-BE49-F238E27FC236}">
                <a16:creationId xmlns:a16="http://schemas.microsoft.com/office/drawing/2014/main" id="{965CDF59-75D4-9E1D-14C9-80F8E4E892C1}"/>
              </a:ext>
            </a:extLst>
          </p:cNvPr>
          <p:cNvSpPr txBox="1"/>
          <p:nvPr/>
        </p:nvSpPr>
        <p:spPr>
          <a:xfrm>
            <a:off x="1715248" y="124909"/>
            <a:ext cx="10204449" cy="771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472C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sz="4400">
                <a:latin typeface="Jumble"/>
                <a:ea typeface="Quicksand"/>
                <a:cs typeface="Quicksand"/>
                <a:sym typeface="Quicksand"/>
              </a:rPr>
              <a:t>Over to you...</a:t>
            </a: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mble"/>
              <a:ea typeface="Quicksand"/>
              <a:cs typeface="Quicksand"/>
            </a:endParaRPr>
          </a:p>
        </p:txBody>
      </p:sp>
      <p:pic>
        <p:nvPicPr>
          <p:cNvPr id="8" name="Picture 7" descr="Classroom Practice | What is 'I Do, We ...">
            <a:extLst>
              <a:ext uri="{FF2B5EF4-FFF2-40B4-BE49-F238E27FC236}">
                <a16:creationId xmlns:a16="http://schemas.microsoft.com/office/drawing/2014/main" id="{4F62A836-24D1-FF38-A376-E17873B330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155" t="12146" r="3226" b="22672"/>
          <a:stretch/>
        </p:blipFill>
        <p:spPr>
          <a:xfrm>
            <a:off x="131807" y="1406106"/>
            <a:ext cx="1228113" cy="125959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A40C00-5781-41A7-93A8-45A36B4079D2}"/>
              </a:ext>
            </a:extLst>
          </p:cNvPr>
          <p:cNvGraphicFramePr/>
          <p:nvPr/>
        </p:nvGraphicFramePr>
        <p:xfrm>
          <a:off x="129025" y="6271773"/>
          <a:ext cx="11842321" cy="51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7487C875-6413-CC4F-AD06-2400EB0092B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690" t="11324" r="22414" b="10316"/>
          <a:stretch/>
        </p:blipFill>
        <p:spPr>
          <a:xfrm>
            <a:off x="3048000" y="895052"/>
            <a:ext cx="6936846" cy="53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9;p33">
            <a:extLst>
              <a:ext uri="{FF2B5EF4-FFF2-40B4-BE49-F238E27FC236}">
                <a16:creationId xmlns:a16="http://schemas.microsoft.com/office/drawing/2014/main" id="{E472551E-F2EE-1FD6-C0C8-0FAC8C55F017}"/>
              </a:ext>
            </a:extLst>
          </p:cNvPr>
          <p:cNvSpPr txBox="1"/>
          <p:nvPr/>
        </p:nvSpPr>
        <p:spPr>
          <a:xfrm>
            <a:off x="1715248" y="124909"/>
            <a:ext cx="10204449" cy="771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472C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mble"/>
                <a:ea typeface="Quicksand"/>
                <a:cs typeface="Quicksand"/>
                <a:sym typeface="Quicksand"/>
              </a:rPr>
              <a:t>WAGOLL...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mble"/>
              <a:ea typeface="Quicksand"/>
              <a:cs typeface="Quicksand"/>
              <a:sym typeface="Quicksa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C08CE-1B4B-74AF-34A9-8982F5A72A38}"/>
              </a:ext>
            </a:extLst>
          </p:cNvPr>
          <p:cNvSpPr/>
          <p:nvPr/>
        </p:nvSpPr>
        <p:spPr>
          <a:xfrm>
            <a:off x="1734156" y="1152225"/>
            <a:ext cx="10183806" cy="54352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A40C00-5781-41A7-93A8-45A36B4079D2}"/>
              </a:ext>
            </a:extLst>
          </p:cNvPr>
          <p:cNvGraphicFramePr/>
          <p:nvPr/>
        </p:nvGraphicFramePr>
        <p:xfrm>
          <a:off x="129025" y="6271773"/>
          <a:ext cx="11842321" cy="51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9915902D-41CD-B0B6-42B4-2D7F888C8F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659" t="15355" r="21552" b="31046"/>
          <a:stretch/>
        </p:blipFill>
        <p:spPr>
          <a:xfrm>
            <a:off x="1721069" y="1157810"/>
            <a:ext cx="4650841" cy="2452220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8F496CB7-9006-D836-1EA6-88D2F65ED4F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659" t="14971" r="22090" b="52591"/>
          <a:stretch/>
        </p:blipFill>
        <p:spPr>
          <a:xfrm>
            <a:off x="6096000" y="2379638"/>
            <a:ext cx="5780702" cy="1947597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7A47ED05-54AB-52EB-14B5-43A7FD278D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2306" t="15163" r="21983" b="38915"/>
          <a:stretch/>
        </p:blipFill>
        <p:spPr>
          <a:xfrm>
            <a:off x="1734206" y="3759121"/>
            <a:ext cx="5334014" cy="25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745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38881-c390-4fa1-965b-946daa76e287">
      <Terms xmlns="http://schemas.microsoft.com/office/infopath/2007/PartnerControls"/>
    </lcf76f155ced4ddcb4097134ff3c332f>
    <TaxCatchAll xmlns="cb1366b5-3db3-492d-af00-00269662eb53" xsi:nil="true"/>
    <Comment xmlns="14138881-c390-4fa1-965b-946daa76e287" xsi:nil="true"/>
    <SharedWithUsers xmlns="cb1366b5-3db3-492d-af00-00269662eb53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F9E7A0CD065743A777ABCB3A132B21" ma:contentTypeVersion="17" ma:contentTypeDescription="Create a new document." ma:contentTypeScope="" ma:versionID="3d8a9dceb80b22a888c3a05c327264da">
  <xsd:schema xmlns:xsd="http://www.w3.org/2001/XMLSchema" xmlns:xs="http://www.w3.org/2001/XMLSchema" xmlns:p="http://schemas.microsoft.com/office/2006/metadata/properties" xmlns:ns2="14138881-c390-4fa1-965b-946daa76e287" xmlns:ns3="cb1366b5-3db3-492d-af00-00269662eb53" targetNamespace="http://schemas.microsoft.com/office/2006/metadata/properties" ma:root="true" ma:fieldsID="2a8188155f0ae2e8ae68afa1737343da" ns2:_="" ns3:_="">
    <xsd:import namespace="14138881-c390-4fa1-965b-946daa76e287"/>
    <xsd:import namespace="cb1366b5-3db3-492d-af00-00269662e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Comment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38881-c390-4fa1-965b-946daa76e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" ma:index="19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366b5-3db3-492d-af00-00269662eb5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1afb5eb-5975-4fab-8de7-3fe6793632bb}" ma:internalName="TaxCatchAll" ma:showField="CatchAllData" ma:web="cb1366b5-3db3-492d-af00-00269662eb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319CD8-2E2F-4FBA-9C83-763491E23A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3E0C0E-D3F5-431A-A7A9-8661BC4BB17C}">
  <ds:schemaRefs>
    <ds:schemaRef ds:uri="14138881-c390-4fa1-965b-946daa76e287"/>
    <ds:schemaRef ds:uri="6ac564f9-3feb-4e94-8aec-a1c649463eaf"/>
    <ds:schemaRef ds:uri="b935f028-1ad0-4d75-ac86-ef9f7565e591"/>
    <ds:schemaRef ds:uri="cb1366b5-3db3-492d-af00-00269662eb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673217-AA4C-4E57-8EA8-E1F0454EC85D}">
  <ds:schemaRefs>
    <ds:schemaRef ds:uri="14138881-c390-4fa1-965b-946daa76e287"/>
    <ds:schemaRef ds:uri="cb1366b5-3db3-492d-af00-00269662eb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Gemma Riley</dc:creator>
  <cp:revision>913</cp:revision>
  <dcterms:created xsi:type="dcterms:W3CDTF">2024-09-24T10:24:16Z</dcterms:created>
  <dcterms:modified xsi:type="dcterms:W3CDTF">2025-01-08T15:12:20Z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0x0101008DF9E7A0CD065743A777ABCB3A132B21</vt:lpwstr>
  </property>
  <property fmtid="{D5CDD505-2E9C-101B-9397-08002B2CF9AE}" pid="3" name="Order">
    <vt:r8>112200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{"FileActivityType":"9","FileActivityTimeStamp":"2024-09-24T11:14:53.437Z","FileActivityUsersOnPage":[{"DisplayName":"Gemma Riley","Id":"g.riley@ob-ac.co.uk"},{"DisplayName":"Jackie Davies","Id":"j.davies@ob-ac.co.uk"}],"FileActivityNavigationId":null}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