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939" r:id="rId5"/>
  </p:sldMasterIdLst>
  <p:notesMasterIdLst>
    <p:notesMasterId r:id="rId17"/>
  </p:notesMasterIdLst>
  <p:handoutMasterIdLst>
    <p:handoutMasterId r:id="rId18"/>
  </p:handoutMasterIdLst>
  <p:sldIdLst>
    <p:sldId id="582" r:id="rId6"/>
    <p:sldId id="279" r:id="rId7"/>
    <p:sldId id="316" r:id="rId8"/>
    <p:sldId id="361" r:id="rId9"/>
    <p:sldId id="576" r:id="rId10"/>
    <p:sldId id="584" r:id="rId11"/>
    <p:sldId id="587" r:id="rId12"/>
    <p:sldId id="585" r:id="rId13"/>
    <p:sldId id="586" r:id="rId14"/>
    <p:sldId id="574" r:id="rId15"/>
    <p:sldId id="581" r:id="rId16"/>
  </p:sldIdLst>
  <p:sldSz cx="9144000" cy="6858000" type="screen4x3"/>
  <p:notesSz cx="6889750" cy="10021888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19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102C32-3A58-42F9-A975-EC41205D95BE}" v="19" dt="2025-01-08T14:41:20.113"/>
    <p1510:client id="{D0E58038-3F79-45DF-8A1E-F6C39579ECE0}" v="24" dt="2025-01-08T16:25:10.342"/>
  </p1510:revLst>
</p1510:revInfo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8" autoAdjust="0"/>
    <p:restoredTop sz="93740" autoAdjust="0"/>
  </p:normalViewPr>
  <p:slideViewPr>
    <p:cSldViewPr>
      <p:cViewPr varScale="1">
        <p:scale>
          <a:sx n="62" d="100"/>
          <a:sy n="62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Oakes" userId="ea479aa7-5a00-4fe9-b03e-1b471815a4c2" providerId="ADAL" clId="{3E102C32-3A58-42F9-A975-EC41205D95BE}"/>
    <pc:docChg chg="custSel addSld delSld modSld sldOrd delMainMaster">
      <pc:chgData name="Matt Oakes" userId="ea479aa7-5a00-4fe9-b03e-1b471815a4c2" providerId="ADAL" clId="{3E102C32-3A58-42F9-A975-EC41205D95BE}" dt="2025-01-08T14:41:55.676" v="998" actId="20577"/>
      <pc:docMkLst>
        <pc:docMk/>
      </pc:docMkLst>
      <pc:sldChg chg="modAnim">
        <pc:chgData name="Matt Oakes" userId="ea479aa7-5a00-4fe9-b03e-1b471815a4c2" providerId="ADAL" clId="{3E102C32-3A58-42F9-A975-EC41205D95BE}" dt="2025-01-08T14:31:21.988" v="206"/>
        <pc:sldMkLst>
          <pc:docMk/>
          <pc:sldMk cId="0" sldId="316"/>
        </pc:sldMkLst>
      </pc:sldChg>
      <pc:sldChg chg="del">
        <pc:chgData name="Matt Oakes" userId="ea479aa7-5a00-4fe9-b03e-1b471815a4c2" providerId="ADAL" clId="{3E102C32-3A58-42F9-A975-EC41205D95BE}" dt="2025-01-08T14:31:06.756" v="201" actId="47"/>
        <pc:sldMkLst>
          <pc:docMk/>
          <pc:sldMk cId="0" sldId="322"/>
        </pc:sldMkLst>
      </pc:sldChg>
      <pc:sldChg chg="del">
        <pc:chgData name="Matt Oakes" userId="ea479aa7-5a00-4fe9-b03e-1b471815a4c2" providerId="ADAL" clId="{3E102C32-3A58-42F9-A975-EC41205D95BE}" dt="2025-01-08T14:30:19.728" v="1" actId="47"/>
        <pc:sldMkLst>
          <pc:docMk/>
          <pc:sldMk cId="3371535383" sldId="324"/>
        </pc:sldMkLst>
      </pc:sldChg>
      <pc:sldChg chg="del">
        <pc:chgData name="Matt Oakes" userId="ea479aa7-5a00-4fe9-b03e-1b471815a4c2" providerId="ADAL" clId="{3E102C32-3A58-42F9-A975-EC41205D95BE}" dt="2025-01-08T14:31:07.770" v="202" actId="47"/>
        <pc:sldMkLst>
          <pc:docMk/>
          <pc:sldMk cId="0" sldId="354"/>
        </pc:sldMkLst>
      </pc:sldChg>
      <pc:sldChg chg="modAnim">
        <pc:chgData name="Matt Oakes" userId="ea479aa7-5a00-4fe9-b03e-1b471815a4c2" providerId="ADAL" clId="{3E102C32-3A58-42F9-A975-EC41205D95BE}" dt="2025-01-08T14:31:25.940" v="207"/>
        <pc:sldMkLst>
          <pc:docMk/>
          <pc:sldMk cId="0" sldId="361"/>
        </pc:sldMkLst>
      </pc:sldChg>
      <pc:sldChg chg="del">
        <pc:chgData name="Matt Oakes" userId="ea479aa7-5a00-4fe9-b03e-1b471815a4c2" providerId="ADAL" clId="{3E102C32-3A58-42F9-A975-EC41205D95BE}" dt="2025-01-08T14:38:45.432" v="510" actId="47"/>
        <pc:sldMkLst>
          <pc:docMk/>
          <pc:sldMk cId="0" sldId="365"/>
        </pc:sldMkLst>
      </pc:sldChg>
      <pc:sldChg chg="del">
        <pc:chgData name="Matt Oakes" userId="ea479aa7-5a00-4fe9-b03e-1b471815a4c2" providerId="ADAL" clId="{3E102C32-3A58-42F9-A975-EC41205D95BE}" dt="2025-01-08T14:38:45.432" v="510" actId="47"/>
        <pc:sldMkLst>
          <pc:docMk/>
          <pc:sldMk cId="3055125631" sldId="366"/>
        </pc:sldMkLst>
      </pc:sldChg>
      <pc:sldChg chg="del">
        <pc:chgData name="Matt Oakes" userId="ea479aa7-5a00-4fe9-b03e-1b471815a4c2" providerId="ADAL" clId="{3E102C32-3A58-42F9-A975-EC41205D95BE}" dt="2025-01-08T14:38:45.432" v="510" actId="47"/>
        <pc:sldMkLst>
          <pc:docMk/>
          <pc:sldMk cId="0" sldId="367"/>
        </pc:sldMkLst>
      </pc:sldChg>
      <pc:sldChg chg="del">
        <pc:chgData name="Matt Oakes" userId="ea479aa7-5a00-4fe9-b03e-1b471815a4c2" providerId="ADAL" clId="{3E102C32-3A58-42F9-A975-EC41205D95BE}" dt="2025-01-08T14:38:45.432" v="510" actId="47"/>
        <pc:sldMkLst>
          <pc:docMk/>
          <pc:sldMk cId="0" sldId="370"/>
        </pc:sldMkLst>
      </pc:sldChg>
      <pc:sldChg chg="del">
        <pc:chgData name="Matt Oakes" userId="ea479aa7-5a00-4fe9-b03e-1b471815a4c2" providerId="ADAL" clId="{3E102C32-3A58-42F9-A975-EC41205D95BE}" dt="2025-01-08T14:31:10.053" v="203" actId="47"/>
        <pc:sldMkLst>
          <pc:docMk/>
          <pc:sldMk cId="1014201192" sldId="557"/>
        </pc:sldMkLst>
      </pc:sldChg>
      <pc:sldChg chg="del">
        <pc:chgData name="Matt Oakes" userId="ea479aa7-5a00-4fe9-b03e-1b471815a4c2" providerId="ADAL" clId="{3E102C32-3A58-42F9-A975-EC41205D95BE}" dt="2025-01-08T14:31:11.278" v="204" actId="47"/>
        <pc:sldMkLst>
          <pc:docMk/>
          <pc:sldMk cId="1748314347" sldId="558"/>
        </pc:sldMkLst>
      </pc:sldChg>
      <pc:sldChg chg="del">
        <pc:chgData name="Matt Oakes" userId="ea479aa7-5a00-4fe9-b03e-1b471815a4c2" providerId="ADAL" clId="{3E102C32-3A58-42F9-A975-EC41205D95BE}" dt="2025-01-08T14:38:45.432" v="510" actId="47"/>
        <pc:sldMkLst>
          <pc:docMk/>
          <pc:sldMk cId="874860004" sldId="562"/>
        </pc:sldMkLst>
      </pc:sldChg>
      <pc:sldChg chg="del">
        <pc:chgData name="Matt Oakes" userId="ea479aa7-5a00-4fe9-b03e-1b471815a4c2" providerId="ADAL" clId="{3E102C32-3A58-42F9-A975-EC41205D95BE}" dt="2025-01-08T14:38:45.432" v="510" actId="47"/>
        <pc:sldMkLst>
          <pc:docMk/>
          <pc:sldMk cId="1587580684" sldId="568"/>
        </pc:sldMkLst>
      </pc:sldChg>
      <pc:sldChg chg="del">
        <pc:chgData name="Matt Oakes" userId="ea479aa7-5a00-4fe9-b03e-1b471815a4c2" providerId="ADAL" clId="{3E102C32-3A58-42F9-A975-EC41205D95BE}" dt="2025-01-08T14:38:45.432" v="510" actId="47"/>
        <pc:sldMkLst>
          <pc:docMk/>
          <pc:sldMk cId="1443484719" sldId="569"/>
        </pc:sldMkLst>
      </pc:sldChg>
      <pc:sldChg chg="del">
        <pc:chgData name="Matt Oakes" userId="ea479aa7-5a00-4fe9-b03e-1b471815a4c2" providerId="ADAL" clId="{3E102C32-3A58-42F9-A975-EC41205D95BE}" dt="2025-01-08T14:38:45.432" v="510" actId="47"/>
        <pc:sldMkLst>
          <pc:docMk/>
          <pc:sldMk cId="334405842" sldId="570"/>
        </pc:sldMkLst>
      </pc:sldChg>
      <pc:sldChg chg="del">
        <pc:chgData name="Matt Oakes" userId="ea479aa7-5a00-4fe9-b03e-1b471815a4c2" providerId="ADAL" clId="{3E102C32-3A58-42F9-A975-EC41205D95BE}" dt="2025-01-08T14:38:45.432" v="510" actId="47"/>
        <pc:sldMkLst>
          <pc:docMk/>
          <pc:sldMk cId="394282295" sldId="571"/>
        </pc:sldMkLst>
      </pc:sldChg>
      <pc:sldChg chg="del">
        <pc:chgData name="Matt Oakes" userId="ea479aa7-5a00-4fe9-b03e-1b471815a4c2" providerId="ADAL" clId="{3E102C32-3A58-42F9-A975-EC41205D95BE}" dt="2025-01-08T14:35:08.677" v="242" actId="47"/>
        <pc:sldMkLst>
          <pc:docMk/>
          <pc:sldMk cId="2000340193" sldId="572"/>
        </pc:sldMkLst>
      </pc:sldChg>
      <pc:sldChg chg="del">
        <pc:chgData name="Matt Oakes" userId="ea479aa7-5a00-4fe9-b03e-1b471815a4c2" providerId="ADAL" clId="{3E102C32-3A58-42F9-A975-EC41205D95BE}" dt="2025-01-08T14:38:45.432" v="510" actId="47"/>
        <pc:sldMkLst>
          <pc:docMk/>
          <pc:sldMk cId="2962731476" sldId="573"/>
        </pc:sldMkLst>
      </pc:sldChg>
      <pc:sldChg chg="modSp mod">
        <pc:chgData name="Matt Oakes" userId="ea479aa7-5a00-4fe9-b03e-1b471815a4c2" providerId="ADAL" clId="{3E102C32-3A58-42F9-A975-EC41205D95BE}" dt="2025-01-08T14:38:51.546" v="516" actId="20577"/>
        <pc:sldMkLst>
          <pc:docMk/>
          <pc:sldMk cId="3698517508" sldId="574"/>
        </pc:sldMkLst>
        <pc:spChg chg="mod">
          <ac:chgData name="Matt Oakes" userId="ea479aa7-5a00-4fe9-b03e-1b471815a4c2" providerId="ADAL" clId="{3E102C32-3A58-42F9-A975-EC41205D95BE}" dt="2025-01-08T14:38:51.546" v="516" actId="20577"/>
          <ac:spMkLst>
            <pc:docMk/>
            <pc:sldMk cId="3698517508" sldId="574"/>
            <ac:spMk id="2" creationId="{85774D4E-6344-4E0E-348B-0C5039A0040D}"/>
          </ac:spMkLst>
        </pc:spChg>
      </pc:sldChg>
      <pc:sldChg chg="del">
        <pc:chgData name="Matt Oakes" userId="ea479aa7-5a00-4fe9-b03e-1b471815a4c2" providerId="ADAL" clId="{3E102C32-3A58-42F9-A975-EC41205D95BE}" dt="2025-01-08T14:38:45.432" v="510" actId="47"/>
        <pc:sldMkLst>
          <pc:docMk/>
          <pc:sldMk cId="1626699452" sldId="575"/>
        </pc:sldMkLst>
      </pc:sldChg>
      <pc:sldChg chg="addSp modSp mod">
        <pc:chgData name="Matt Oakes" userId="ea479aa7-5a00-4fe9-b03e-1b471815a4c2" providerId="ADAL" clId="{3E102C32-3A58-42F9-A975-EC41205D95BE}" dt="2025-01-08T14:35:01.652" v="240" actId="14100"/>
        <pc:sldMkLst>
          <pc:docMk/>
          <pc:sldMk cId="2925474785" sldId="576"/>
        </pc:sldMkLst>
        <pc:spChg chg="mod">
          <ac:chgData name="Matt Oakes" userId="ea479aa7-5a00-4fe9-b03e-1b471815a4c2" providerId="ADAL" clId="{3E102C32-3A58-42F9-A975-EC41205D95BE}" dt="2025-01-08T14:33:22.611" v="216" actId="20577"/>
          <ac:spMkLst>
            <pc:docMk/>
            <pc:sldMk cId="2925474785" sldId="576"/>
            <ac:spMk id="3" creationId="{2B6098DB-7110-2333-686B-A57D47A1476A}"/>
          </ac:spMkLst>
        </pc:spChg>
        <pc:picChg chg="add mod">
          <ac:chgData name="Matt Oakes" userId="ea479aa7-5a00-4fe9-b03e-1b471815a4c2" providerId="ADAL" clId="{3E102C32-3A58-42F9-A975-EC41205D95BE}" dt="2025-01-08T14:34:59.881" v="238" actId="1076"/>
          <ac:picMkLst>
            <pc:docMk/>
            <pc:sldMk cId="2925474785" sldId="576"/>
            <ac:picMk id="4" creationId="{523ACD3F-80A5-C8CB-6D75-0C51339BF8C4}"/>
          </ac:picMkLst>
        </pc:picChg>
        <pc:picChg chg="add mod">
          <ac:chgData name="Matt Oakes" userId="ea479aa7-5a00-4fe9-b03e-1b471815a4c2" providerId="ADAL" clId="{3E102C32-3A58-42F9-A975-EC41205D95BE}" dt="2025-01-08T14:35:01.652" v="240" actId="14100"/>
          <ac:picMkLst>
            <pc:docMk/>
            <pc:sldMk cId="2925474785" sldId="576"/>
            <ac:picMk id="5" creationId="{93C7370D-934F-C933-2F84-DDF227612FFA}"/>
          </ac:picMkLst>
        </pc:picChg>
        <pc:picChg chg="add mod">
          <ac:chgData name="Matt Oakes" userId="ea479aa7-5a00-4fe9-b03e-1b471815a4c2" providerId="ADAL" clId="{3E102C32-3A58-42F9-A975-EC41205D95BE}" dt="2025-01-08T14:34:57.274" v="236" actId="1076"/>
          <ac:picMkLst>
            <pc:docMk/>
            <pc:sldMk cId="2925474785" sldId="576"/>
            <ac:picMk id="1026" creationId="{6CE33F19-6513-2FA5-D8AC-CC62C1B96FD5}"/>
          </ac:picMkLst>
        </pc:picChg>
      </pc:sldChg>
      <pc:sldChg chg="delSp del">
        <pc:chgData name="Matt Oakes" userId="ea479aa7-5a00-4fe9-b03e-1b471815a4c2" providerId="ADAL" clId="{3E102C32-3A58-42F9-A975-EC41205D95BE}" dt="2025-01-08T14:34:40.226" v="229" actId="47"/>
        <pc:sldMkLst>
          <pc:docMk/>
          <pc:sldMk cId="2801479998" sldId="577"/>
        </pc:sldMkLst>
        <pc:picChg chg="del">
          <ac:chgData name="Matt Oakes" userId="ea479aa7-5a00-4fe9-b03e-1b471815a4c2" providerId="ADAL" clId="{3E102C32-3A58-42F9-A975-EC41205D95BE}" dt="2025-01-08T14:34:22.736" v="219" actId="21"/>
          <ac:picMkLst>
            <pc:docMk/>
            <pc:sldMk cId="2801479998" sldId="577"/>
            <ac:picMk id="1026" creationId="{6CE33F19-6513-2FA5-D8AC-CC62C1B96FD5}"/>
          </ac:picMkLst>
        </pc:picChg>
      </pc:sldChg>
      <pc:sldChg chg="del">
        <pc:chgData name="Matt Oakes" userId="ea479aa7-5a00-4fe9-b03e-1b471815a4c2" providerId="ADAL" clId="{3E102C32-3A58-42F9-A975-EC41205D95BE}" dt="2025-01-08T14:34:39.363" v="228" actId="47"/>
        <pc:sldMkLst>
          <pc:docMk/>
          <pc:sldMk cId="1019815940" sldId="578"/>
        </pc:sldMkLst>
      </pc:sldChg>
      <pc:sldChg chg="addSp modSp del mod">
        <pc:chgData name="Matt Oakes" userId="ea479aa7-5a00-4fe9-b03e-1b471815a4c2" providerId="ADAL" clId="{3E102C32-3A58-42F9-A975-EC41205D95BE}" dt="2025-01-08T14:35:06.901" v="241" actId="47"/>
        <pc:sldMkLst>
          <pc:docMk/>
          <pc:sldMk cId="532274251" sldId="579"/>
        </pc:sldMkLst>
        <pc:spChg chg="mod">
          <ac:chgData name="Matt Oakes" userId="ea479aa7-5a00-4fe9-b03e-1b471815a4c2" providerId="ADAL" clId="{3E102C32-3A58-42F9-A975-EC41205D95BE}" dt="2025-01-08T14:33:30.832" v="218" actId="6549"/>
          <ac:spMkLst>
            <pc:docMk/>
            <pc:sldMk cId="532274251" sldId="579"/>
            <ac:spMk id="2" creationId="{2D3AB19B-B2BF-72DE-5E47-F043FFF3730B}"/>
          </ac:spMkLst>
        </pc:spChg>
        <pc:picChg chg="add">
          <ac:chgData name="Matt Oakes" userId="ea479aa7-5a00-4fe9-b03e-1b471815a4c2" providerId="ADAL" clId="{3E102C32-3A58-42F9-A975-EC41205D95BE}" dt="2025-01-08T14:33:27.526" v="217" actId="22"/>
          <ac:picMkLst>
            <pc:docMk/>
            <pc:sldMk cId="532274251" sldId="579"/>
            <ac:picMk id="6" creationId="{A9AD2D65-B1F6-C6DE-4014-EE51A713A50E}"/>
          </ac:picMkLst>
        </pc:picChg>
      </pc:sldChg>
      <pc:sldChg chg="del">
        <pc:chgData name="Matt Oakes" userId="ea479aa7-5a00-4fe9-b03e-1b471815a4c2" providerId="ADAL" clId="{3E102C32-3A58-42F9-A975-EC41205D95BE}" dt="2025-01-08T14:30:18.052" v="0" actId="47"/>
        <pc:sldMkLst>
          <pc:docMk/>
          <pc:sldMk cId="295576344" sldId="580"/>
        </pc:sldMkLst>
      </pc:sldChg>
      <pc:sldChg chg="modSp mod">
        <pc:chgData name="Matt Oakes" userId="ea479aa7-5a00-4fe9-b03e-1b471815a4c2" providerId="ADAL" clId="{3E102C32-3A58-42F9-A975-EC41205D95BE}" dt="2025-01-08T14:38:35.284" v="509" actId="20577"/>
        <pc:sldMkLst>
          <pc:docMk/>
          <pc:sldMk cId="1502513199" sldId="581"/>
        </pc:sldMkLst>
        <pc:spChg chg="mod">
          <ac:chgData name="Matt Oakes" userId="ea479aa7-5a00-4fe9-b03e-1b471815a4c2" providerId="ADAL" clId="{3E102C32-3A58-42F9-A975-EC41205D95BE}" dt="2025-01-08T14:38:35.284" v="509" actId="20577"/>
          <ac:spMkLst>
            <pc:docMk/>
            <pc:sldMk cId="1502513199" sldId="581"/>
            <ac:spMk id="3" creationId="{FC25B396-85BF-DACB-77B1-82382641CDC2}"/>
          </ac:spMkLst>
        </pc:spChg>
      </pc:sldChg>
      <pc:sldChg chg="modSp new mod ord">
        <pc:chgData name="Matt Oakes" userId="ea479aa7-5a00-4fe9-b03e-1b471815a4c2" providerId="ADAL" clId="{3E102C32-3A58-42F9-A975-EC41205D95BE}" dt="2025-01-08T14:41:55.676" v="998" actId="20577"/>
        <pc:sldMkLst>
          <pc:docMk/>
          <pc:sldMk cId="420007298" sldId="582"/>
        </pc:sldMkLst>
        <pc:spChg chg="mod">
          <ac:chgData name="Matt Oakes" userId="ea479aa7-5a00-4fe9-b03e-1b471815a4c2" providerId="ADAL" clId="{3E102C32-3A58-42F9-A975-EC41205D95BE}" dt="2025-01-08T14:41:23.995" v="901" actId="20577"/>
          <ac:spMkLst>
            <pc:docMk/>
            <pc:sldMk cId="420007298" sldId="582"/>
            <ac:spMk id="2" creationId="{C4C199AC-1E38-770A-6CDC-73E5100222AD}"/>
          </ac:spMkLst>
        </pc:spChg>
        <pc:spChg chg="mod">
          <ac:chgData name="Matt Oakes" userId="ea479aa7-5a00-4fe9-b03e-1b471815a4c2" providerId="ADAL" clId="{3E102C32-3A58-42F9-A975-EC41205D95BE}" dt="2025-01-08T14:41:55.676" v="998" actId="20577"/>
          <ac:spMkLst>
            <pc:docMk/>
            <pc:sldMk cId="420007298" sldId="582"/>
            <ac:spMk id="3" creationId="{0D0A565B-C6D5-E044-8A95-2786B7C00811}"/>
          </ac:spMkLst>
        </pc:spChg>
      </pc:sldChg>
      <pc:sldMasterChg chg="del delSldLayout">
        <pc:chgData name="Matt Oakes" userId="ea479aa7-5a00-4fe9-b03e-1b471815a4c2" providerId="ADAL" clId="{3E102C32-3A58-42F9-A975-EC41205D95BE}" dt="2025-01-08T14:30:19.728" v="1" actId="47"/>
        <pc:sldMasterMkLst>
          <pc:docMk/>
          <pc:sldMasterMk cId="1198275498" sldId="2147483951"/>
        </pc:sldMasterMkLst>
        <pc:sldLayoutChg chg="del">
          <pc:chgData name="Matt Oakes" userId="ea479aa7-5a00-4fe9-b03e-1b471815a4c2" providerId="ADAL" clId="{3E102C32-3A58-42F9-A975-EC41205D95BE}" dt="2025-01-08T14:30:19.728" v="1" actId="47"/>
          <pc:sldLayoutMkLst>
            <pc:docMk/>
            <pc:sldMasterMk cId="1198275498" sldId="2147483951"/>
            <pc:sldLayoutMk cId="3798013280" sldId="2147483952"/>
          </pc:sldLayoutMkLst>
        </pc:sldLayoutChg>
        <pc:sldLayoutChg chg="del">
          <pc:chgData name="Matt Oakes" userId="ea479aa7-5a00-4fe9-b03e-1b471815a4c2" providerId="ADAL" clId="{3E102C32-3A58-42F9-A975-EC41205D95BE}" dt="2025-01-08T14:30:19.728" v="1" actId="47"/>
          <pc:sldLayoutMkLst>
            <pc:docMk/>
            <pc:sldMasterMk cId="1198275498" sldId="2147483951"/>
            <pc:sldLayoutMk cId="1560635244" sldId="2147483953"/>
          </pc:sldLayoutMkLst>
        </pc:sldLayoutChg>
        <pc:sldLayoutChg chg="del">
          <pc:chgData name="Matt Oakes" userId="ea479aa7-5a00-4fe9-b03e-1b471815a4c2" providerId="ADAL" clId="{3E102C32-3A58-42F9-A975-EC41205D95BE}" dt="2025-01-08T14:30:19.728" v="1" actId="47"/>
          <pc:sldLayoutMkLst>
            <pc:docMk/>
            <pc:sldMasterMk cId="1198275498" sldId="2147483951"/>
            <pc:sldLayoutMk cId="1664222064" sldId="2147483954"/>
          </pc:sldLayoutMkLst>
        </pc:sldLayoutChg>
        <pc:sldLayoutChg chg="del">
          <pc:chgData name="Matt Oakes" userId="ea479aa7-5a00-4fe9-b03e-1b471815a4c2" providerId="ADAL" clId="{3E102C32-3A58-42F9-A975-EC41205D95BE}" dt="2025-01-08T14:30:19.728" v="1" actId="47"/>
          <pc:sldLayoutMkLst>
            <pc:docMk/>
            <pc:sldMasterMk cId="1198275498" sldId="2147483951"/>
            <pc:sldLayoutMk cId="3409937681" sldId="2147483955"/>
          </pc:sldLayoutMkLst>
        </pc:sldLayoutChg>
        <pc:sldLayoutChg chg="del">
          <pc:chgData name="Matt Oakes" userId="ea479aa7-5a00-4fe9-b03e-1b471815a4c2" providerId="ADAL" clId="{3E102C32-3A58-42F9-A975-EC41205D95BE}" dt="2025-01-08T14:30:19.728" v="1" actId="47"/>
          <pc:sldLayoutMkLst>
            <pc:docMk/>
            <pc:sldMasterMk cId="1198275498" sldId="2147483951"/>
            <pc:sldLayoutMk cId="2859751110" sldId="2147483956"/>
          </pc:sldLayoutMkLst>
        </pc:sldLayoutChg>
        <pc:sldLayoutChg chg="del">
          <pc:chgData name="Matt Oakes" userId="ea479aa7-5a00-4fe9-b03e-1b471815a4c2" providerId="ADAL" clId="{3E102C32-3A58-42F9-A975-EC41205D95BE}" dt="2025-01-08T14:30:19.728" v="1" actId="47"/>
          <pc:sldLayoutMkLst>
            <pc:docMk/>
            <pc:sldMasterMk cId="1198275498" sldId="2147483951"/>
            <pc:sldLayoutMk cId="583711926" sldId="2147483957"/>
          </pc:sldLayoutMkLst>
        </pc:sldLayoutChg>
        <pc:sldLayoutChg chg="del">
          <pc:chgData name="Matt Oakes" userId="ea479aa7-5a00-4fe9-b03e-1b471815a4c2" providerId="ADAL" clId="{3E102C32-3A58-42F9-A975-EC41205D95BE}" dt="2025-01-08T14:30:19.728" v="1" actId="47"/>
          <pc:sldLayoutMkLst>
            <pc:docMk/>
            <pc:sldMasterMk cId="1198275498" sldId="2147483951"/>
            <pc:sldLayoutMk cId="2372507091" sldId="2147483958"/>
          </pc:sldLayoutMkLst>
        </pc:sldLayoutChg>
        <pc:sldLayoutChg chg="del">
          <pc:chgData name="Matt Oakes" userId="ea479aa7-5a00-4fe9-b03e-1b471815a4c2" providerId="ADAL" clId="{3E102C32-3A58-42F9-A975-EC41205D95BE}" dt="2025-01-08T14:30:19.728" v="1" actId="47"/>
          <pc:sldLayoutMkLst>
            <pc:docMk/>
            <pc:sldMasterMk cId="1198275498" sldId="2147483951"/>
            <pc:sldLayoutMk cId="4257219127" sldId="2147483959"/>
          </pc:sldLayoutMkLst>
        </pc:sldLayoutChg>
        <pc:sldLayoutChg chg="del">
          <pc:chgData name="Matt Oakes" userId="ea479aa7-5a00-4fe9-b03e-1b471815a4c2" providerId="ADAL" clId="{3E102C32-3A58-42F9-A975-EC41205D95BE}" dt="2025-01-08T14:30:19.728" v="1" actId="47"/>
          <pc:sldLayoutMkLst>
            <pc:docMk/>
            <pc:sldMasterMk cId="1198275498" sldId="2147483951"/>
            <pc:sldLayoutMk cId="1135855028" sldId="2147483960"/>
          </pc:sldLayoutMkLst>
        </pc:sldLayoutChg>
        <pc:sldLayoutChg chg="del">
          <pc:chgData name="Matt Oakes" userId="ea479aa7-5a00-4fe9-b03e-1b471815a4c2" providerId="ADAL" clId="{3E102C32-3A58-42F9-A975-EC41205D95BE}" dt="2025-01-08T14:30:19.728" v="1" actId="47"/>
          <pc:sldLayoutMkLst>
            <pc:docMk/>
            <pc:sldMasterMk cId="1198275498" sldId="2147483951"/>
            <pc:sldLayoutMk cId="2406299073" sldId="2147483961"/>
          </pc:sldLayoutMkLst>
        </pc:sldLayoutChg>
        <pc:sldLayoutChg chg="del">
          <pc:chgData name="Matt Oakes" userId="ea479aa7-5a00-4fe9-b03e-1b471815a4c2" providerId="ADAL" clId="{3E102C32-3A58-42F9-A975-EC41205D95BE}" dt="2025-01-08T14:30:19.728" v="1" actId="47"/>
          <pc:sldLayoutMkLst>
            <pc:docMk/>
            <pc:sldMasterMk cId="1198275498" sldId="2147483951"/>
            <pc:sldLayoutMk cId="3932003314" sldId="2147483962"/>
          </pc:sldLayoutMkLst>
        </pc:sldLayoutChg>
      </pc:sldMasterChg>
    </pc:docChg>
  </pc:docChgLst>
  <pc:docChgLst>
    <pc:chgData name="Matt Oakes" userId="ea479aa7-5a00-4fe9-b03e-1b471815a4c2" providerId="ADAL" clId="{D0E58038-3F79-45DF-8A1E-F6C39579ECE0}"/>
    <pc:docChg chg="custSel addSld delSld modSld sldOrd">
      <pc:chgData name="Matt Oakes" userId="ea479aa7-5a00-4fe9-b03e-1b471815a4c2" providerId="ADAL" clId="{D0E58038-3F79-45DF-8A1E-F6C39579ECE0}" dt="2025-01-08T16:25:10.342" v="57"/>
      <pc:docMkLst>
        <pc:docMk/>
      </pc:docMkLst>
      <pc:sldChg chg="delSp mod delAnim modAnim">
        <pc:chgData name="Matt Oakes" userId="ea479aa7-5a00-4fe9-b03e-1b471815a4c2" providerId="ADAL" clId="{D0E58038-3F79-45DF-8A1E-F6C39579ECE0}" dt="2025-01-08T16:07:05.377" v="5"/>
        <pc:sldMkLst>
          <pc:docMk/>
          <pc:sldMk cId="0" sldId="316"/>
        </pc:sldMkLst>
        <pc:picChg chg="del">
          <ac:chgData name="Matt Oakes" userId="ea479aa7-5a00-4fe9-b03e-1b471815a4c2" providerId="ADAL" clId="{D0E58038-3F79-45DF-8A1E-F6C39579ECE0}" dt="2025-01-08T16:00:10.687" v="1" actId="478"/>
          <ac:picMkLst>
            <pc:docMk/>
            <pc:sldMk cId="0" sldId="316"/>
            <ac:picMk id="3" creationId="{E2FF05DA-0AD6-71CB-F6F1-3604D8522E71}"/>
          </ac:picMkLst>
        </pc:picChg>
        <pc:picChg chg="del">
          <ac:chgData name="Matt Oakes" userId="ea479aa7-5a00-4fe9-b03e-1b471815a4c2" providerId="ADAL" clId="{D0E58038-3F79-45DF-8A1E-F6C39579ECE0}" dt="2025-01-08T16:01:11.366" v="3" actId="478"/>
          <ac:picMkLst>
            <pc:docMk/>
            <pc:sldMk cId="0" sldId="316"/>
            <ac:picMk id="6" creationId="{7B7543CC-ADBE-69BB-3BF0-758D6A5454D2}"/>
          </ac:picMkLst>
        </pc:picChg>
        <pc:picChg chg="del">
          <ac:chgData name="Matt Oakes" userId="ea479aa7-5a00-4fe9-b03e-1b471815a4c2" providerId="ADAL" clId="{D0E58038-3F79-45DF-8A1E-F6C39579ECE0}" dt="2025-01-08T16:03:35.266" v="4" actId="478"/>
          <ac:picMkLst>
            <pc:docMk/>
            <pc:sldMk cId="0" sldId="316"/>
            <ac:picMk id="9" creationId="{F7AACD89-952D-D1E3-3A8D-B90231F44B0A}"/>
          </ac:picMkLst>
        </pc:picChg>
      </pc:sldChg>
      <pc:sldChg chg="modAnim">
        <pc:chgData name="Matt Oakes" userId="ea479aa7-5a00-4fe9-b03e-1b471815a4c2" providerId="ADAL" clId="{D0E58038-3F79-45DF-8A1E-F6C39579ECE0}" dt="2025-01-08T16:08:16.507" v="6"/>
        <pc:sldMkLst>
          <pc:docMk/>
          <pc:sldMk cId="0" sldId="361"/>
        </pc:sldMkLst>
      </pc:sldChg>
      <pc:sldChg chg="modAnim">
        <pc:chgData name="Matt Oakes" userId="ea479aa7-5a00-4fe9-b03e-1b471815a4c2" providerId="ADAL" clId="{D0E58038-3F79-45DF-8A1E-F6C39579ECE0}" dt="2025-01-08T16:23:45.580" v="56"/>
        <pc:sldMkLst>
          <pc:docMk/>
          <pc:sldMk cId="3698517508" sldId="574"/>
        </pc:sldMkLst>
      </pc:sldChg>
      <pc:sldChg chg="modAnim">
        <pc:chgData name="Matt Oakes" userId="ea479aa7-5a00-4fe9-b03e-1b471815a4c2" providerId="ADAL" clId="{D0E58038-3F79-45DF-8A1E-F6C39579ECE0}" dt="2025-01-08T16:10:57.927" v="7"/>
        <pc:sldMkLst>
          <pc:docMk/>
          <pc:sldMk cId="2925474785" sldId="576"/>
        </pc:sldMkLst>
      </pc:sldChg>
      <pc:sldChg chg="modAnim">
        <pc:chgData name="Matt Oakes" userId="ea479aa7-5a00-4fe9-b03e-1b471815a4c2" providerId="ADAL" clId="{D0E58038-3F79-45DF-8A1E-F6C39579ECE0}" dt="2025-01-08T16:25:10.342" v="57"/>
        <pc:sldMkLst>
          <pc:docMk/>
          <pc:sldMk cId="1502513199" sldId="581"/>
        </pc:sldMkLst>
      </pc:sldChg>
      <pc:sldChg chg="addSp modSp new del mod">
        <pc:chgData name="Matt Oakes" userId="ea479aa7-5a00-4fe9-b03e-1b471815a4c2" providerId="ADAL" clId="{D0E58038-3F79-45DF-8A1E-F6C39579ECE0}" dt="2025-01-08T16:15:20.565" v="51" actId="47"/>
        <pc:sldMkLst>
          <pc:docMk/>
          <pc:sldMk cId="753901833" sldId="583"/>
        </pc:sldMkLst>
        <pc:picChg chg="add mod modCrop">
          <ac:chgData name="Matt Oakes" userId="ea479aa7-5a00-4fe9-b03e-1b471815a4c2" providerId="ADAL" clId="{D0E58038-3F79-45DF-8A1E-F6C39579ECE0}" dt="2025-01-08T16:12:00.838" v="19" actId="732"/>
          <ac:picMkLst>
            <pc:docMk/>
            <pc:sldMk cId="753901833" sldId="583"/>
            <ac:picMk id="4" creationId="{D06BD311-12A2-42FD-10D6-1B1BECF9D464}"/>
          </ac:picMkLst>
        </pc:picChg>
      </pc:sldChg>
      <pc:sldChg chg="addSp modSp new mod ord modAnim">
        <pc:chgData name="Matt Oakes" userId="ea479aa7-5a00-4fe9-b03e-1b471815a4c2" providerId="ADAL" clId="{D0E58038-3F79-45DF-8A1E-F6C39579ECE0}" dt="2025-01-08T16:16:25.948" v="52"/>
        <pc:sldMkLst>
          <pc:docMk/>
          <pc:sldMk cId="1934023297" sldId="584"/>
        </pc:sldMkLst>
        <pc:spChg chg="mod">
          <ac:chgData name="Matt Oakes" userId="ea479aa7-5a00-4fe9-b03e-1b471815a4c2" providerId="ADAL" clId="{D0E58038-3F79-45DF-8A1E-F6C39579ECE0}" dt="2025-01-08T16:11:50.589" v="18" actId="20577"/>
          <ac:spMkLst>
            <pc:docMk/>
            <pc:sldMk cId="1934023297" sldId="584"/>
            <ac:spMk id="2" creationId="{B89C30CB-7CD1-F177-323C-B8A6B400DC6E}"/>
          </ac:spMkLst>
        </pc:spChg>
        <pc:picChg chg="add mod">
          <ac:chgData name="Matt Oakes" userId="ea479aa7-5a00-4fe9-b03e-1b471815a4c2" providerId="ADAL" clId="{D0E58038-3F79-45DF-8A1E-F6C39579ECE0}" dt="2025-01-08T16:11:49.187" v="16" actId="1076"/>
          <ac:picMkLst>
            <pc:docMk/>
            <pc:sldMk cId="1934023297" sldId="584"/>
            <ac:picMk id="5" creationId="{4B682652-96D7-3A78-E3E3-2EAA05541FAD}"/>
          </ac:picMkLst>
        </pc:picChg>
      </pc:sldChg>
      <pc:sldChg chg="addSp modSp new mod modAnim">
        <pc:chgData name="Matt Oakes" userId="ea479aa7-5a00-4fe9-b03e-1b471815a4c2" providerId="ADAL" clId="{D0E58038-3F79-45DF-8A1E-F6C39579ECE0}" dt="2025-01-08T16:19:36.646" v="54"/>
        <pc:sldMkLst>
          <pc:docMk/>
          <pc:sldMk cId="2028398125" sldId="585"/>
        </pc:sldMkLst>
        <pc:spChg chg="mod">
          <ac:chgData name="Matt Oakes" userId="ea479aa7-5a00-4fe9-b03e-1b471815a4c2" providerId="ADAL" clId="{D0E58038-3F79-45DF-8A1E-F6C39579ECE0}" dt="2025-01-08T16:13:26.073" v="27" actId="20577"/>
          <ac:spMkLst>
            <pc:docMk/>
            <pc:sldMk cId="2028398125" sldId="585"/>
            <ac:spMk id="2" creationId="{E3E8F483-878F-ACA3-144E-743524EF8755}"/>
          </ac:spMkLst>
        </pc:spChg>
        <pc:picChg chg="add mod">
          <ac:chgData name="Matt Oakes" userId="ea479aa7-5a00-4fe9-b03e-1b471815a4c2" providerId="ADAL" clId="{D0E58038-3F79-45DF-8A1E-F6C39579ECE0}" dt="2025-01-08T16:13:23.794" v="22" actId="1076"/>
          <ac:picMkLst>
            <pc:docMk/>
            <pc:sldMk cId="2028398125" sldId="585"/>
            <ac:picMk id="5" creationId="{1DBB5733-7590-522E-F718-88499B34319C}"/>
          </ac:picMkLst>
        </pc:picChg>
      </pc:sldChg>
      <pc:sldChg chg="addSp modSp new mod modAnim">
        <pc:chgData name="Matt Oakes" userId="ea479aa7-5a00-4fe9-b03e-1b471815a4c2" providerId="ADAL" clId="{D0E58038-3F79-45DF-8A1E-F6C39579ECE0}" dt="2025-01-08T16:22:16.653" v="55"/>
        <pc:sldMkLst>
          <pc:docMk/>
          <pc:sldMk cId="651269554" sldId="586"/>
        </pc:sldMkLst>
        <pc:spChg chg="mod">
          <ac:chgData name="Matt Oakes" userId="ea479aa7-5a00-4fe9-b03e-1b471815a4c2" providerId="ADAL" clId="{D0E58038-3F79-45DF-8A1E-F6C39579ECE0}" dt="2025-01-08T16:14:06.577" v="34" actId="20577"/>
          <ac:spMkLst>
            <pc:docMk/>
            <pc:sldMk cId="651269554" sldId="586"/>
            <ac:spMk id="2" creationId="{4515B089-8992-B369-81EC-DE6EE7BBBD3D}"/>
          </ac:spMkLst>
        </pc:spChg>
        <pc:picChg chg="add">
          <ac:chgData name="Matt Oakes" userId="ea479aa7-5a00-4fe9-b03e-1b471815a4c2" providerId="ADAL" clId="{D0E58038-3F79-45DF-8A1E-F6C39579ECE0}" dt="2025-01-08T16:14:04.062" v="29" actId="22"/>
          <ac:picMkLst>
            <pc:docMk/>
            <pc:sldMk cId="651269554" sldId="586"/>
            <ac:picMk id="5" creationId="{817E432F-051C-64A8-F8FA-7673F2169A92}"/>
          </ac:picMkLst>
        </pc:picChg>
      </pc:sldChg>
      <pc:sldChg chg="addSp modSp new mod modAnim">
        <pc:chgData name="Matt Oakes" userId="ea479aa7-5a00-4fe9-b03e-1b471815a4c2" providerId="ADAL" clId="{D0E58038-3F79-45DF-8A1E-F6C39579ECE0}" dt="2025-01-08T16:18:22.487" v="53"/>
        <pc:sldMkLst>
          <pc:docMk/>
          <pc:sldMk cId="1858202865" sldId="587"/>
        </pc:sldMkLst>
        <pc:spChg chg="mod">
          <ac:chgData name="Matt Oakes" userId="ea479aa7-5a00-4fe9-b03e-1b471815a4c2" providerId="ADAL" clId="{D0E58038-3F79-45DF-8A1E-F6C39579ECE0}" dt="2025-01-08T16:15:13.943" v="48" actId="20577"/>
          <ac:spMkLst>
            <pc:docMk/>
            <pc:sldMk cId="1858202865" sldId="587"/>
            <ac:spMk id="2" creationId="{D24F3960-AC69-6703-7B15-A570BCF67598}"/>
          </ac:spMkLst>
        </pc:spChg>
        <pc:picChg chg="add">
          <ac:chgData name="Matt Oakes" userId="ea479aa7-5a00-4fe9-b03e-1b471815a4c2" providerId="ADAL" clId="{D0E58038-3F79-45DF-8A1E-F6C39579ECE0}" dt="2025-01-08T16:15:09.445" v="38" actId="22"/>
          <ac:picMkLst>
            <pc:docMk/>
            <pc:sldMk cId="1858202865" sldId="587"/>
            <ac:picMk id="5" creationId="{BC56A8F9-53CC-A7AD-4155-AD1599D2D33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309" cy="501095"/>
          </a:xfrm>
          <a:prstGeom prst="rect">
            <a:avLst/>
          </a:prstGeom>
        </p:spPr>
        <p:txBody>
          <a:bodyPr vert="horz" lIns="92748" tIns="46374" rIns="92748" bIns="4637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832" y="0"/>
            <a:ext cx="2986309" cy="501095"/>
          </a:xfrm>
          <a:prstGeom prst="rect">
            <a:avLst/>
          </a:prstGeom>
        </p:spPr>
        <p:txBody>
          <a:bodyPr vert="horz" lIns="92748" tIns="46374" rIns="92748" bIns="46374" rtlCol="0"/>
          <a:lstStyle>
            <a:lvl1pPr algn="r">
              <a:defRPr sz="1200"/>
            </a:lvl1pPr>
          </a:lstStyle>
          <a:p>
            <a:fld id="{F538F1D5-C101-2D4C-BB9A-CE82C796C97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9183"/>
            <a:ext cx="2986309" cy="501095"/>
          </a:xfrm>
          <a:prstGeom prst="rect">
            <a:avLst/>
          </a:prstGeom>
        </p:spPr>
        <p:txBody>
          <a:bodyPr vert="horz" lIns="92748" tIns="46374" rIns="92748" bIns="463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832" y="9519183"/>
            <a:ext cx="2986309" cy="501095"/>
          </a:xfrm>
          <a:prstGeom prst="rect">
            <a:avLst/>
          </a:prstGeom>
        </p:spPr>
        <p:txBody>
          <a:bodyPr vert="horz" lIns="92748" tIns="46374" rIns="92748" bIns="46374" rtlCol="0" anchor="b"/>
          <a:lstStyle>
            <a:lvl1pPr algn="r">
              <a:defRPr sz="1200"/>
            </a:lvl1pPr>
          </a:lstStyle>
          <a:p>
            <a:fld id="{2659D524-0A77-2049-A7B4-DBD277AED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36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309" cy="501095"/>
          </a:xfrm>
          <a:prstGeom prst="rect">
            <a:avLst/>
          </a:prstGeom>
        </p:spPr>
        <p:txBody>
          <a:bodyPr vert="horz" lIns="92748" tIns="46374" rIns="92748" bIns="46374" rtlCol="0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832" y="0"/>
            <a:ext cx="2986309" cy="501095"/>
          </a:xfrm>
          <a:prstGeom prst="rect">
            <a:avLst/>
          </a:prstGeom>
        </p:spPr>
        <p:txBody>
          <a:bodyPr vert="horz" wrap="square" lIns="92748" tIns="46374" rIns="92748" bIns="4637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582654-6439-2F4A-B7E9-E9763D21E2BA}" type="datetimeFigureOut">
              <a:rPr lang="en-US"/>
              <a:pPr/>
              <a:t>1/8/2025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2475"/>
            <a:ext cx="5010150" cy="3757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48" tIns="46374" rIns="92748" bIns="46374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654" y="4761203"/>
            <a:ext cx="5512444" cy="4509849"/>
          </a:xfrm>
          <a:prstGeom prst="rect">
            <a:avLst/>
          </a:prstGeom>
        </p:spPr>
        <p:txBody>
          <a:bodyPr vert="horz" lIns="92748" tIns="46374" rIns="92748" bIns="4637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183"/>
            <a:ext cx="2986309" cy="501095"/>
          </a:xfrm>
          <a:prstGeom prst="rect">
            <a:avLst/>
          </a:prstGeom>
        </p:spPr>
        <p:txBody>
          <a:bodyPr vert="horz" lIns="92748" tIns="46374" rIns="92748" bIns="46374" rtlCol="0" anchor="b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832" y="9519183"/>
            <a:ext cx="2986309" cy="501095"/>
          </a:xfrm>
          <a:prstGeom prst="rect">
            <a:avLst/>
          </a:prstGeom>
        </p:spPr>
        <p:txBody>
          <a:bodyPr vert="horz" wrap="square" lIns="92748" tIns="46374" rIns="92748" bIns="4637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298A7B-A268-754B-8474-602FEABD64B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127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tor2u.net/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40" y="476672"/>
            <a:ext cx="9159139" cy="1944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620689"/>
            <a:ext cx="7772400" cy="936103"/>
          </a:xfrm>
        </p:spPr>
        <p:txBody>
          <a:bodyPr lIns="0" tIns="0" rIns="0" bIns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772816"/>
            <a:ext cx="7776864" cy="62292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51520" y="2924944"/>
            <a:ext cx="2736304" cy="172819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203848" y="2924944"/>
            <a:ext cx="2736304" cy="172819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156176" y="2924944"/>
            <a:ext cx="2736304" cy="172819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93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D2AEE8-9986-4AAC-BACB-264F0594C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A4B8F-8A85-453E-9A59-74B68A03C2B3}" type="datetimeFigureOut">
              <a:rPr lang="en-GB"/>
              <a:pPr>
                <a:defRPr/>
              </a:pPr>
              <a:t>08/01/2025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1CACF6-2BB5-401F-8202-1A8340972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63ADFE-D001-407C-96D6-ADA772BA8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344E6-1C0B-4C5B-B83A-67C77EB5C2B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68611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B5D025-952F-4AF6-9B97-666B6E6D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CF763-0CB0-48A0-8FAB-05BAD5E7B238}" type="datetimeFigureOut">
              <a:rPr lang="en-GB"/>
              <a:pPr>
                <a:defRPr/>
              </a:pPr>
              <a:t>08/01/2025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BE61DDB-5B55-41B8-9228-1832714D1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CE85E4-35DB-44F7-B180-2F6CACBF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E46A4-AD5B-40A9-B26F-28D8F1BE5B8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0941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60F37F-1C30-4F59-ADDE-6FE7DEA33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195C5-2BF2-41E5-A472-B5316A1CDB73}" type="datetimeFigureOut">
              <a:rPr lang="en-GB"/>
              <a:pPr>
                <a:defRPr/>
              </a:pPr>
              <a:t>08/01/2025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02EAA17-700B-4F6C-82B2-5B93A1161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FFD87B-D127-4F88-96D4-ABE8392B6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57A36-9856-4545-BDF5-E33D19B5E9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0095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11DD24-2E45-497D-BA5B-8BABE2A50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F5890-9609-40B6-82A5-EEEC61943E63}" type="datetimeFigureOut">
              <a:rPr lang="en-GB"/>
              <a:pPr>
                <a:defRPr/>
              </a:pPr>
              <a:t>08/01/2025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F09025-46E7-40B6-B467-BD5F19BA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44359AC-68FA-4B57-A0E3-3C2EB901E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E4DE8-C4E0-4700-BED3-89F7DC9664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1387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64D24B3-0AEF-4065-8567-81C600FD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C4AE1-5285-4D2D-8E58-72F34DC111F4}" type="datetimeFigureOut">
              <a:rPr lang="en-GB"/>
              <a:pPr>
                <a:defRPr/>
              </a:pPr>
              <a:t>08/01/2025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D52FA2-0E1C-44F3-B9C4-C3BD2D42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042035-8404-4B47-97E7-1D6D1E4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7D886-0CC5-4C11-B1B2-419B0436FAC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8802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E6ADA3-F5B3-490C-925C-AFCC0255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89F5F-E892-4675-8A1F-7C874B21FFE0}" type="datetimeFigureOut">
              <a:rPr lang="en-GB"/>
              <a:pPr>
                <a:defRPr/>
              </a:pPr>
              <a:t>08/01/2025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21BDF1-D33D-4258-BD18-4167F3BEB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319EA4-CBEA-4B87-9C42-1FA3D7E00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909AB-6ED5-472E-B4A5-15DBF328E8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4710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B584D-F064-4E89-BE3C-CB09F92AB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90412-B395-4BE5-87F9-D09283713B7F}" type="datetimeFigureOut">
              <a:rPr lang="en-GB"/>
              <a:pPr>
                <a:defRPr/>
              </a:pPr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81EEE-99A5-4934-853C-A6996E3B3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47D-468D-4947-818F-BA776E8F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813EE-F3C5-4A6D-AF2E-B1BA9A1656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5045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B15F8-D5E6-49B9-BC8C-13ADCA19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19A1-65C2-4557-90FE-53213C5E2DF7}" type="datetimeFigureOut">
              <a:rPr lang="en-GB"/>
              <a:pPr>
                <a:defRPr/>
              </a:pPr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708C1-2824-48FA-BA70-00F9FDD7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BF1CD-0B4C-4A19-9FA3-513A636B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84A1F-CE74-4402-A5B9-9E1624950D9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78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3978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>
            <a:lvl1pPr>
              <a:defRPr sz="4000"/>
            </a:lvl1pPr>
            <a:lvl2pPr>
              <a:defRPr sz="3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30365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4175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48879"/>
            <a:ext cx="4040188" cy="37772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74175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48879"/>
            <a:ext cx="4041775" cy="37772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289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1212850"/>
            <a:ext cx="9144000" cy="158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071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62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76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214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6" name="Picture 7" descr="tutor2u-logo-w500px.jpg">
            <a:hlinkClick r:id="rId3"/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6215063"/>
            <a:ext cx="15001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0" y="1212850"/>
            <a:ext cx="9144000" cy="158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71414"/>
            <a:ext cx="8229600" cy="1071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38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F5C30-DFFD-48EF-BD8A-EB954B522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4410B-9B19-419A-A506-611AF0843BA5}" type="datetimeFigureOut">
              <a:rPr lang="en-GB"/>
              <a:pPr>
                <a:defRPr/>
              </a:pPr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B59D9-49D8-4774-8E5A-AFA9EB425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B33D2-05EE-491E-8193-AAD151A32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75420-1E67-464D-8B45-E4FCA494586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9507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39433-2ACB-4CDE-992A-34E539AA1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E0FC1-632C-47DA-8276-AECB205D0395}" type="datetimeFigureOut">
              <a:rPr lang="en-GB"/>
              <a:pPr>
                <a:defRPr/>
              </a:pPr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A2E0C-A5A0-41DC-9024-9708BFE92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AEC37-5F5C-4F1C-95CF-24B41F4E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9C7D7-BC57-4841-9284-C7BE87AD0C7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3398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DBC35-0D3A-4C6B-8B05-01A1BB37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B9B1A-AB18-4ED6-B704-993B0898BDF0}" type="datetimeFigureOut">
              <a:rPr lang="en-GB"/>
              <a:pPr>
                <a:defRPr/>
              </a:pPr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8A7EC-B106-4EC8-8499-CF65BBED8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1AC34-2EC5-46B9-9530-9D84D0E4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710F7-27D6-439D-B7AC-FCF3673D10C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9444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88640"/>
            <a:ext cx="8229600" cy="92211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4210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309320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utor2u Logo 201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636" y="6381328"/>
            <a:ext cx="1179860" cy="358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1268760"/>
            <a:ext cx="9144000" cy="1440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34" r:id="rId2"/>
    <p:sldLayoutId id="2147483929" r:id="rId3"/>
    <p:sldLayoutId id="2147483936" r:id="rId4"/>
    <p:sldLayoutId id="2147483937" r:id="rId5"/>
    <p:sldLayoutId id="2147483938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C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70C1435E-4B87-4427-BC7B-B4884B5A10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CB688591-4EDF-40A4-AB4B-A6254C59CE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C6BB9-3D56-451E-92D8-F90169FF8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8E24B5-48AB-4058-B1F4-645A2ABEF903}" type="datetimeFigureOut">
              <a:rPr lang="en-GB"/>
              <a:pPr>
                <a:defRPr/>
              </a:pPr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AD966-AD8D-4454-93EA-299663DF5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CC203-168F-46DC-92C7-0B4510119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E3AA80E-89F9-42CE-87A6-E484D23560F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336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199AC-1E38-770A-6CDC-73E51002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Instructions – Please 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A565B-C6D5-E044-8A95-2786B7C00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008" y="1556792"/>
            <a:ext cx="7886700" cy="4351338"/>
          </a:xfrm>
        </p:spPr>
        <p:txBody>
          <a:bodyPr/>
          <a:lstStyle/>
          <a:p>
            <a:r>
              <a:rPr lang="en-GB" dirty="0"/>
              <a:t>I have narrated each slide. If you view this in slideshow view, my narration should start automatically on each slide. </a:t>
            </a:r>
          </a:p>
          <a:p>
            <a:endParaRPr lang="en-GB" dirty="0"/>
          </a:p>
          <a:p>
            <a:r>
              <a:rPr lang="en-GB" dirty="0"/>
              <a:t>If not, if you hover over the slide there should be a play button</a:t>
            </a:r>
          </a:p>
          <a:p>
            <a:endParaRPr lang="en-GB" dirty="0"/>
          </a:p>
          <a:p>
            <a:r>
              <a:rPr lang="en-GB" dirty="0"/>
              <a:t>There is no narration on the next slide (the title slide) but every other slide has narration on</a:t>
            </a:r>
          </a:p>
          <a:p>
            <a:endParaRPr lang="en-GB" dirty="0"/>
          </a:p>
          <a:p>
            <a:r>
              <a:rPr lang="en-GB" dirty="0"/>
              <a:t>You may either handwrite your work to hand in or type it and email it to me. If you handwrite it, please submit it to Mr Fenner next Tuesday.</a:t>
            </a:r>
          </a:p>
          <a:p>
            <a:endParaRPr lang="en-GB" dirty="0"/>
          </a:p>
          <a:p>
            <a:r>
              <a:rPr lang="en-GB" b="1" dirty="0"/>
              <a:t>Note that this lesson starts with a recap of the content from last lesson. Even if you were at the lesson, I would </a:t>
            </a:r>
            <a:r>
              <a:rPr lang="en-GB" b="1"/>
              <a:t>recommend going over the recap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0007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74D4E-6344-4E0E-348B-0C5039A00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Task: McDonald’s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581B4-3E11-BF28-5F9D-2005A31C9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AutoNum type="arabicPeriod"/>
            </a:pPr>
            <a:r>
              <a:rPr lang="en-GB" sz="3200" dirty="0"/>
              <a:t>Which of the three approaches does McDonald’s use and how do you know?</a:t>
            </a:r>
          </a:p>
          <a:p>
            <a:pPr marL="742950" indent="-742950">
              <a:buAutoNum type="arabicPeriod"/>
            </a:pPr>
            <a:endParaRPr lang="en-GB" sz="3200" dirty="0"/>
          </a:p>
          <a:p>
            <a:pPr marL="742950" indent="-742950">
              <a:buAutoNum type="arabicPeriod"/>
            </a:pPr>
            <a:r>
              <a:rPr lang="en-GB" sz="3200" dirty="0"/>
              <a:t>What are the negatives to this approach?</a:t>
            </a:r>
          </a:p>
          <a:p>
            <a:pPr marL="742950" indent="-742950">
              <a:buAutoNum type="arabicPeriod"/>
            </a:pPr>
            <a:endParaRPr lang="en-GB" sz="3200" dirty="0"/>
          </a:p>
          <a:p>
            <a:pPr marL="742950" indent="-742950">
              <a:buAutoNum type="arabicPeriod"/>
            </a:pPr>
            <a:r>
              <a:rPr lang="en-GB" sz="3200" dirty="0"/>
              <a:t>Would another approach work better?</a:t>
            </a:r>
          </a:p>
        </p:txBody>
      </p:sp>
      <p:pic>
        <p:nvPicPr>
          <p:cNvPr id="4" name="Slide 10">
            <a:hlinkClick r:id="" action="ppaction://media"/>
            <a:extLst>
              <a:ext uri="{FF2B5EF4-FFF2-40B4-BE49-F238E27FC236}">
                <a16:creationId xmlns:a16="http://schemas.microsoft.com/office/drawing/2014/main" id="{785F11D0-9CD9-C366-E2DA-DD2C3CC34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6A35-9530-A5A9-0241-9CA9EB31E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5B396-85BF-DACB-77B1-82382641C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Write a summary sheet of today’s lesson. Include</a:t>
            </a:r>
          </a:p>
          <a:p>
            <a:pPr lvl="2"/>
            <a:r>
              <a:rPr lang="en-GB" dirty="0"/>
              <a:t>What ethnocentric, geocentric and polycentric mean</a:t>
            </a:r>
          </a:p>
          <a:p>
            <a:pPr lvl="2"/>
            <a:r>
              <a:rPr lang="en-GB" dirty="0"/>
              <a:t>Give examples and explain your examples</a:t>
            </a:r>
          </a:p>
          <a:p>
            <a:pPr lvl="2"/>
            <a:r>
              <a:rPr lang="en-GB" dirty="0"/>
              <a:t>The advantages and disadvantages of each of these</a:t>
            </a:r>
          </a:p>
          <a:p>
            <a:r>
              <a:rPr lang="en-GB" dirty="0"/>
              <a:t>Complete the work sheet</a:t>
            </a:r>
          </a:p>
          <a:p>
            <a:r>
              <a:rPr lang="en-GB" dirty="0"/>
              <a:t>Answer the Case Study questions</a:t>
            </a:r>
          </a:p>
        </p:txBody>
      </p:sp>
      <p:pic>
        <p:nvPicPr>
          <p:cNvPr id="4" name="Slide 11">
            <a:hlinkClick r:id="" action="ppaction://media"/>
            <a:extLst>
              <a:ext uri="{FF2B5EF4-FFF2-40B4-BE49-F238E27FC236}">
                <a16:creationId xmlns:a16="http://schemas.microsoft.com/office/drawing/2014/main" id="{531AB675-0869-A194-A9EB-0E0F3E561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1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DC715C-938B-4C2F-91B4-F67370F272EE}"/>
              </a:ext>
            </a:extLst>
          </p:cNvPr>
          <p:cNvSpPr/>
          <p:nvPr/>
        </p:nvSpPr>
        <p:spPr>
          <a:xfrm>
            <a:off x="1460500" y="798513"/>
            <a:ext cx="6681788" cy="768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marketing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9841C37-81D3-4266-9BDE-CB6BF3E1B657}"/>
              </a:ext>
            </a:extLst>
          </p:cNvPr>
          <p:cNvSpPr/>
          <p:nvPr/>
        </p:nvSpPr>
        <p:spPr>
          <a:xfrm>
            <a:off x="134938" y="1881187"/>
            <a:ext cx="8874125" cy="6619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 Objective</a:t>
            </a: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Today, I will learn about the </a:t>
            </a:r>
            <a:r>
              <a:rPr lang="en-GB" sz="2100" dirty="0">
                <a:solidFill>
                  <a:srgbClr val="002060"/>
                </a:solidFill>
                <a:latin typeface="Calibri" panose="020F0502020204030204"/>
              </a:rPr>
              <a:t>different methods businesses use to sell their products to customers around the world</a:t>
            </a: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2" name="TextBox 9">
            <a:extLst>
              <a:ext uri="{FF2B5EF4-FFF2-40B4-BE49-F238E27FC236}">
                <a16:creationId xmlns:a16="http://schemas.microsoft.com/office/drawing/2014/main" id="{DF674FE0-3EA6-4FF5-BF7E-5A4E926C5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2763838"/>
            <a:ext cx="70056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Define </a:t>
            </a:r>
            <a:r>
              <a:rPr lang="en-GB" altLang="en-US" sz="2400" dirty="0">
                <a:solidFill>
                  <a:srgbClr val="000000"/>
                </a:solidFill>
                <a:ea typeface="+mn-ea"/>
                <a:cs typeface="+mn-cs"/>
              </a:rPr>
              <a:t>ethnocentric, geocentric and polycentric approaches 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3" name="TextBox 10">
            <a:extLst>
              <a:ext uri="{FF2B5EF4-FFF2-40B4-BE49-F238E27FC236}">
                <a16:creationId xmlns:a16="http://schemas.microsoft.com/office/drawing/2014/main" id="{5DD07B31-080D-4F27-9A8C-ADA999E39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3576638"/>
            <a:ext cx="7723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Link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this theory to Ansoff’s Matrix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598E6E-3A00-4508-851F-B53643DAB315}"/>
              </a:ext>
            </a:extLst>
          </p:cNvPr>
          <p:cNvSpPr/>
          <p:nvPr/>
        </p:nvSpPr>
        <p:spPr>
          <a:xfrm>
            <a:off x="5691188" y="5073650"/>
            <a:ext cx="3246437" cy="16319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Lucere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Aude – Dare to shine!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you evaluate each method in a business situation, comparing it with another?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52CA14-214A-4D2A-B59E-17C4E57492A9}"/>
              </a:ext>
            </a:extLst>
          </p:cNvPr>
          <p:cNvSpPr/>
          <p:nvPr/>
        </p:nvSpPr>
        <p:spPr>
          <a:xfrm>
            <a:off x="31750" y="5226050"/>
            <a:ext cx="4457700" cy="1631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are we learning this?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Businesses need </a:t>
            </a:r>
            <a:r>
              <a:rPr lang="en-GB" dirty="0">
                <a:solidFill>
                  <a:srgbClr val="002060"/>
                </a:solidFill>
                <a:latin typeface="Calibri" panose="020F0502020204030204"/>
              </a:rPr>
              <a:t>to take an approach that will work with their customers to achieve success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7" name="TextBox 12">
            <a:extLst>
              <a:ext uri="{FF2B5EF4-FFF2-40B4-BE49-F238E27FC236}">
                <a16:creationId xmlns:a16="http://schemas.microsoft.com/office/drawing/2014/main" id="{3B8DC1BE-830F-4AF4-BC33-5A3A42EFC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606" y="69849"/>
            <a:ext cx="33670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B1F808-CA9E-437E-B8D3-35E75EB01A23}" type="datetime2">
              <a:rPr kumimoji="0" lang="en-GB" altLang="en-US" sz="2700" b="1" i="0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Wednesday, 08 January 2025</a:t>
            </a:fld>
            <a:endParaRPr kumimoji="0" lang="en-GB" altLang="en-US" sz="27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178" name="Picture 2" descr="Ormiston Bolingbroke Academy">
            <a:extLst>
              <a:ext uri="{FF2B5EF4-FFF2-40B4-BE49-F238E27FC236}">
                <a16:creationId xmlns:a16="http://schemas.microsoft.com/office/drawing/2014/main" id="{06ADCC00-658B-4149-A118-90902A477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84150"/>
            <a:ext cx="12398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5-point Star 20">
            <a:extLst>
              <a:ext uri="{FF2B5EF4-FFF2-40B4-BE49-F238E27FC236}">
                <a16:creationId xmlns:a16="http://schemas.microsoft.com/office/drawing/2014/main" id="{9F519109-F3FE-4FF1-8D51-68484D3A8B35}"/>
              </a:ext>
            </a:extLst>
          </p:cNvPr>
          <p:cNvSpPr/>
          <p:nvPr/>
        </p:nvSpPr>
        <p:spPr>
          <a:xfrm>
            <a:off x="8704263" y="4924425"/>
            <a:ext cx="336550" cy="336550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491C0502-BFB2-41D0-ADDF-EF25C620F23E}"/>
              </a:ext>
            </a:extLst>
          </p:cNvPr>
          <p:cNvSpPr/>
          <p:nvPr/>
        </p:nvSpPr>
        <p:spPr>
          <a:xfrm>
            <a:off x="5562600" y="4905375"/>
            <a:ext cx="336550" cy="336550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2" descr="Free Transparent Star Image, Download Free Transparent Star Image png  images, Free ClipArts on Clipart Library">
            <a:extLst>
              <a:ext uri="{FF2B5EF4-FFF2-40B4-BE49-F238E27FC236}">
                <a16:creationId xmlns:a16="http://schemas.microsoft.com/office/drawing/2014/main" id="{E0906930-81A0-404E-9B91-FD849AFF1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8" y="2648190"/>
            <a:ext cx="724072" cy="69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Transparent Star Image, Download Free Transparent Star Image png  images, Free ClipArts on Clipart Library">
            <a:extLst>
              <a:ext uri="{FF2B5EF4-FFF2-40B4-BE49-F238E27FC236}">
                <a16:creationId xmlns:a16="http://schemas.microsoft.com/office/drawing/2014/main" id="{8BEE5566-3EE4-465E-B812-45F2456C3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8" y="3474101"/>
            <a:ext cx="724072" cy="69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987574"/>
          </a:xfrm>
          <a:solidFill>
            <a:srgbClr val="0070C0"/>
          </a:solidFill>
        </p:spPr>
        <p:txBody>
          <a:bodyPr/>
          <a:lstStyle/>
          <a:p>
            <a:r>
              <a:rPr lang="en-GB" b="1" u="sng" dirty="0">
                <a:solidFill>
                  <a:schemeClr val="bg1"/>
                </a:solidFill>
              </a:rPr>
              <a:t>Global marketing approaches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2060848"/>
            <a:ext cx="8229600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33400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en-US" sz="24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1988840"/>
            <a:ext cx="4678240" cy="3816424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Ethnocentric approach </a:t>
            </a:r>
            <a:r>
              <a:rPr lang="en-GB" dirty="0">
                <a:solidFill>
                  <a:srgbClr val="0070C0"/>
                </a:solidFill>
              </a:rPr>
              <a:t>– Goods/services are sold without adaptation </a:t>
            </a:r>
            <a:r>
              <a:rPr lang="en-GB" sz="1600" dirty="0"/>
              <a:t>(assumes what was a success story in own market can be replicated e.g. Apple iPhone)</a:t>
            </a:r>
          </a:p>
          <a:p>
            <a:endParaRPr lang="en-GB" dirty="0"/>
          </a:p>
          <a:p>
            <a:r>
              <a:rPr lang="en-GB" b="1" dirty="0">
                <a:solidFill>
                  <a:srgbClr val="00B050"/>
                </a:solidFill>
              </a:rPr>
              <a:t>Geocentric approach – </a:t>
            </a:r>
            <a:r>
              <a:rPr lang="en-GB" dirty="0">
                <a:solidFill>
                  <a:srgbClr val="00B050"/>
                </a:solidFill>
              </a:rPr>
              <a:t>Maintain and promote global brand name, but tailor products to local markets </a:t>
            </a:r>
            <a:r>
              <a:rPr lang="en-GB" sz="1800" dirty="0"/>
              <a:t>(Think global, act local)</a:t>
            </a:r>
          </a:p>
          <a:p>
            <a:endParaRPr lang="en-GB" dirty="0"/>
          </a:p>
        </p:txBody>
      </p:sp>
      <p:sp>
        <p:nvSpPr>
          <p:cNvPr id="15362" name="AutoShape 2" descr="FAQs on OSHA's Final Rule | Horst Insurance"/>
          <p:cNvSpPr>
            <a:spLocks noChangeAspect="1" noChangeArrowheads="1"/>
          </p:cNvSpPr>
          <p:nvPr/>
        </p:nvSpPr>
        <p:spPr bwMode="auto">
          <a:xfrm>
            <a:off x="155575" y="7127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000628" y="2000240"/>
            <a:ext cx="3929090" cy="157163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Economies of scale! BUT will the product sell everywhere?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0628" y="4071942"/>
            <a:ext cx="3929090" cy="164307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Higher cost of development BUT probably would sell well due to consistent strong brand?</a:t>
            </a:r>
          </a:p>
        </p:txBody>
      </p:sp>
      <p:pic>
        <p:nvPicPr>
          <p:cNvPr id="10" name="Slide 3">
            <a:hlinkClick r:id="" action="ppaction://media"/>
            <a:extLst>
              <a:ext uri="{FF2B5EF4-FFF2-40B4-BE49-F238E27FC236}">
                <a16:creationId xmlns:a16="http://schemas.microsoft.com/office/drawing/2014/main" id="{33ACBA93-E958-31EA-138D-1815E1427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987574"/>
          </a:xfrm>
          <a:solidFill>
            <a:srgbClr val="0070C0"/>
          </a:solidFill>
        </p:spPr>
        <p:txBody>
          <a:bodyPr/>
          <a:lstStyle/>
          <a:p>
            <a:r>
              <a:rPr lang="en-GB" b="1" u="sng" dirty="0">
                <a:solidFill>
                  <a:schemeClr val="bg1"/>
                </a:solidFill>
              </a:rPr>
              <a:t>Global marketing approaches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2060848"/>
            <a:ext cx="8229600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33400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en-US" sz="24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1988840"/>
            <a:ext cx="4678240" cy="3816424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Polycentric approach </a:t>
            </a:r>
            <a:r>
              <a:rPr lang="en-GB" dirty="0">
                <a:solidFill>
                  <a:srgbClr val="FF0000"/>
                </a:solidFill>
              </a:rPr>
              <a:t>– Goods/services are sold adapted to countries</a:t>
            </a:r>
            <a:endParaRPr lang="en-GB" dirty="0"/>
          </a:p>
          <a:p>
            <a:endParaRPr lang="en-GB" dirty="0"/>
          </a:p>
        </p:txBody>
      </p:sp>
      <p:sp>
        <p:nvSpPr>
          <p:cNvPr id="15362" name="AutoShape 2" descr="FAQs on OSHA's Final Rule | Horst Insurance"/>
          <p:cNvSpPr>
            <a:spLocks noChangeAspect="1" noChangeArrowheads="1"/>
          </p:cNvSpPr>
          <p:nvPr/>
        </p:nvSpPr>
        <p:spPr bwMode="auto">
          <a:xfrm>
            <a:off x="155575" y="7127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54087" y="5179213"/>
            <a:ext cx="3929090" cy="164307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Very high cost of development and time consuming, but if researched well then should maximize sales in each country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1" y="2000240"/>
            <a:ext cx="4097179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id="{F9345B5F-05C4-A118-0B9C-BE836410B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AB149-5FBA-17DB-77E6-000E066CB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098DB-7110-2333-686B-A57D47A14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600" dirty="0"/>
              <a:t>Ethnocentric:</a:t>
            </a:r>
          </a:p>
          <a:p>
            <a:pPr lvl="1"/>
            <a:r>
              <a:rPr lang="en-GB" sz="2800" dirty="0"/>
              <a:t>Apple iPhone</a:t>
            </a:r>
          </a:p>
          <a:p>
            <a:pPr lvl="1"/>
            <a:endParaRPr lang="en-GB" sz="2800" dirty="0"/>
          </a:p>
          <a:p>
            <a:r>
              <a:rPr lang="en-GB" sz="3600" dirty="0"/>
              <a:t>Geocentric:</a:t>
            </a:r>
          </a:p>
          <a:p>
            <a:pPr lvl="1"/>
            <a:r>
              <a:rPr lang="en-GB" sz="2800" dirty="0"/>
              <a:t>Nestle</a:t>
            </a:r>
          </a:p>
          <a:p>
            <a:pPr lvl="1"/>
            <a:endParaRPr lang="en-GB" sz="2800" dirty="0"/>
          </a:p>
          <a:p>
            <a:r>
              <a:rPr lang="en-GB" sz="3600" dirty="0"/>
              <a:t>Polycentric:</a:t>
            </a:r>
          </a:p>
          <a:p>
            <a:pPr lvl="1"/>
            <a:r>
              <a:rPr lang="en-GB" sz="2800" dirty="0"/>
              <a:t>Starbucks</a:t>
            </a:r>
          </a:p>
          <a:p>
            <a:pPr lvl="1"/>
            <a:endParaRPr lang="en-GB" sz="2800" dirty="0"/>
          </a:p>
        </p:txBody>
      </p:sp>
      <p:pic>
        <p:nvPicPr>
          <p:cNvPr id="1026" name="Picture 2" descr="Apple I Phone There Is Nothing Quite Like Iphone Ad - Advert Gallery">
            <a:extLst>
              <a:ext uri="{FF2B5EF4-FFF2-40B4-BE49-F238E27FC236}">
                <a16:creationId xmlns:a16="http://schemas.microsoft.com/office/drawing/2014/main" id="{6CE33F19-6513-2FA5-D8AC-CC62C1B96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158" y="-114868"/>
            <a:ext cx="21463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estle India Share Price: History and Company Analysis">
            <a:extLst>
              <a:ext uri="{FF2B5EF4-FFF2-40B4-BE49-F238E27FC236}">
                <a16:creationId xmlns:a16="http://schemas.microsoft.com/office/drawing/2014/main" id="{523ACD3F-80A5-C8CB-6D75-0C51339BF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16832"/>
            <a:ext cx="4067944" cy="211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C7370D-934F-C933-2F84-DDF227612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3943430"/>
            <a:ext cx="4932040" cy="2827837"/>
          </a:xfrm>
          <a:prstGeom prst="rect">
            <a:avLst/>
          </a:prstGeom>
        </p:spPr>
      </p:pic>
      <p:pic>
        <p:nvPicPr>
          <p:cNvPr id="6" name="Slide 5">
            <a:hlinkClick r:id="" action="ppaction://media"/>
            <a:extLst>
              <a:ext uri="{FF2B5EF4-FFF2-40B4-BE49-F238E27FC236}">
                <a16:creationId xmlns:a16="http://schemas.microsoft.com/office/drawing/2014/main" id="{39DD6AF1-D286-29E7-A969-6A0677387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7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C30CB-7CD1-F177-323C-B8A6B400D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B5829-8839-85DE-2330-C04BD5766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82652-96D7-3A78-E3E3-2EAA05541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7" y="1098430"/>
            <a:ext cx="9050013" cy="4277322"/>
          </a:xfrm>
          <a:prstGeom prst="rect">
            <a:avLst/>
          </a:prstGeom>
        </p:spPr>
      </p:pic>
      <p:pic>
        <p:nvPicPr>
          <p:cNvPr id="6" name="Slide 6">
            <a:hlinkClick r:id="" action="ppaction://media"/>
            <a:extLst>
              <a:ext uri="{FF2B5EF4-FFF2-40B4-BE49-F238E27FC236}">
                <a16:creationId xmlns:a16="http://schemas.microsoft.com/office/drawing/2014/main" id="{9A2EC0B4-F048-1329-71AA-3C770C45F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2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3960-AC69-6703-7B15-A570BCF67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Malaysia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E8BC5-B878-2D1B-0646-ADDF4EA46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6A8F9-53CC-A7AD-4155-AD1599D2D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4527"/>
            <a:ext cx="9144000" cy="4828946"/>
          </a:xfrm>
          <a:prstGeom prst="rect">
            <a:avLst/>
          </a:prstGeom>
        </p:spPr>
      </p:pic>
      <p:pic>
        <p:nvPicPr>
          <p:cNvPr id="6" name="Slide 7">
            <a:hlinkClick r:id="" action="ppaction://media"/>
            <a:extLst>
              <a:ext uri="{FF2B5EF4-FFF2-40B4-BE49-F238E27FC236}">
                <a16:creationId xmlns:a16="http://schemas.microsoft.com/office/drawing/2014/main" id="{C91D1CB0-7876-CE60-97B1-902802064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0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8F483-878F-ACA3-144E-743524EF8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3F87E-FC24-06F5-45E0-F80378312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B5733-7590-522E-F718-88499B343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46" y="1050532"/>
            <a:ext cx="8649907" cy="5525271"/>
          </a:xfrm>
          <a:prstGeom prst="rect">
            <a:avLst/>
          </a:prstGeom>
        </p:spPr>
      </p:pic>
      <p:pic>
        <p:nvPicPr>
          <p:cNvPr id="6" name="Slide 8">
            <a:hlinkClick r:id="" action="ppaction://media"/>
            <a:extLst>
              <a:ext uri="{FF2B5EF4-FFF2-40B4-BE49-F238E27FC236}">
                <a16:creationId xmlns:a16="http://schemas.microsoft.com/office/drawing/2014/main" id="{8971E4AB-7EAE-762F-DAE0-98753B805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9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5B089-8992-B369-81EC-DE6EE7BBB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FA302-02E6-B374-B766-1CFA160B8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E432F-051C-64A8-F8FA-7673F2169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7824"/>
            <a:ext cx="9144000" cy="3862351"/>
          </a:xfrm>
          <a:prstGeom prst="rect">
            <a:avLst/>
          </a:prstGeom>
        </p:spPr>
      </p:pic>
      <p:pic>
        <p:nvPicPr>
          <p:cNvPr id="6" name="Slide 9">
            <a:hlinkClick r:id="" action="ppaction://media"/>
            <a:extLst>
              <a:ext uri="{FF2B5EF4-FFF2-40B4-BE49-F238E27FC236}">
                <a16:creationId xmlns:a16="http://schemas.microsoft.com/office/drawing/2014/main" id="{F1A607E7-AC06-C30A-5659-655A8476F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6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S_COMPLETION_TITLE" val="Change Process - Culture"/>
  <p:tag name="LMS_COMPLETION_ID" val="Change_Process_Culture"/>
  <p:tag name="LMS_COMPLETION_VERSION" val="1.0"/>
  <p:tag name="LMS_COMPLETION_DURATION" val="01:00:00"/>
  <p:tag name="LMS_COMPLETION_SCO_TITLE" val="Change Process - Culture"/>
  <p:tag name="LMS_COMPLETION_SCO_ID" val="Change_Process_Culture"/>
  <p:tag name="LMS_COMPLETION_EDITION" val="0"/>
  <p:tag name="LMS_COMPLETION_THRESHOLD" val="9"/>
  <p:tag name="LMS_COMPLETION_METHOD" val="VIEW"/>
  <p:tag name="LMS_REPORTING" val="2"/>
  <p:tag name="LMS_DATA_SCORM" val="Yes"/>
  <p:tag name="PRESENTATION_PLAYLIST_COUNT" val="0"/>
  <p:tag name="PRESENTATION_PRESENTER_SLIDE_LEVEL" val="0"/>
  <p:tag name="ARTICULATE_PRESENTER_VERSION" val="6"/>
  <p:tag name="PUBLISH_TITLE" val="Business Culture"/>
  <p:tag name="ARTICULATE_PUBLISH_PATH" val="C:\Users\tutor2u\Documents\Business Studies\AQA Business Unit 4\Teacher Presentations\Interactive Versions"/>
  <p:tag name="ARTICULATE_LOGO" val="(None selected)"/>
  <p:tag name="ARTICULATE_PRESENTER" val="(None selected)"/>
  <p:tag name="ARTICULATE_PRESENTER_GUID" val="9869030842"/>
  <p:tag name="ARTICULATE_LMS" val="0"/>
  <p:tag name="ARTICULATE_TEMPLATE" val="tutor2u Simple"/>
  <p:tag name="LMS_PUBLISH" val="Yes"/>
  <p:tag name="PRESENTER_PREVIEW_MODE" val="0"/>
  <p:tag name="PRESENTER_PREVIEW_START" val="1"/>
  <p:tag name="LMS_PROTOCOL_METHOD" val="SCORM"/>
  <p:tag name="LMS_PROTOCOL_VERSION" val="1.2"/>
  <p:tag name="LAUNCHINNEWWINDOW" val="0"/>
  <p:tag name="LASTPUBLISHED" val="C:\Users\tutor2u\Documents\Business Studies\AQA Business Unit 4\Teacher Presentations\Interactive Versions\Business Culture\player.html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tutor2u\AppData\Local\Temp\articulate\presenter\imgtemp\ymoZ9TJT_files\slide0001_image001.jp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50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 cmpd="sng">
          <a:headEnd type="none"/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i="1"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b770a4c-051c-4db7-a0a7-bbd48a469135">
      <Terms xmlns="http://schemas.microsoft.com/office/infopath/2007/PartnerControls"/>
    </lcf76f155ced4ddcb4097134ff3c332f>
    <TaxCatchAll xmlns="c932b13c-7081-4c30-acf7-7f7d193560b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22A22F8B94C24895EDFECFCE663DBA" ma:contentTypeVersion="15" ma:contentTypeDescription="Create a new document." ma:contentTypeScope="" ma:versionID="ba8ff6200009c421115f2a73227128db">
  <xsd:schema xmlns:xsd="http://www.w3.org/2001/XMLSchema" xmlns:xs="http://www.w3.org/2001/XMLSchema" xmlns:p="http://schemas.microsoft.com/office/2006/metadata/properties" xmlns:ns2="c932b13c-7081-4c30-acf7-7f7d193560bd" xmlns:ns3="5b770a4c-051c-4db7-a0a7-bbd48a469135" targetNamespace="http://schemas.microsoft.com/office/2006/metadata/properties" ma:root="true" ma:fieldsID="d5bd58b8c0b88a4020cc64d44047744e" ns2:_="" ns3:_="">
    <xsd:import namespace="c932b13c-7081-4c30-acf7-7f7d193560bd"/>
    <xsd:import namespace="5b770a4c-051c-4db7-a0a7-bbd48a46913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2b13c-7081-4c30-acf7-7f7d193560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a54782c-6507-48c2-82c4-281e1d037f57}" ma:internalName="TaxCatchAll" ma:showField="CatchAllData" ma:web="c932b13c-7081-4c30-acf7-7f7d19356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70a4c-051c-4db7-a0a7-bbd48a4691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52BFF7-4BF0-4B6D-95B3-53B79DB1EE1F}">
  <ds:schemaRefs>
    <ds:schemaRef ds:uri="c932b13c-7081-4c30-acf7-7f7d193560bd"/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5b770a4c-051c-4db7-a0a7-bbd48a469135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114E64D-427D-4A49-A5B8-2E44839BF0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F82625-492F-4C47-8301-4675FF3BCB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32b13c-7081-4c30-acf7-7f7d193560bd"/>
    <ds:schemaRef ds:uri="5b770a4c-051c-4db7-a0a7-bbd48a4691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73175</TotalTime>
  <Words>409</Words>
  <Application>Microsoft Office PowerPoint</Application>
  <PresentationFormat>On-screen Show (4:3)</PresentationFormat>
  <Paragraphs>55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1_Office Theme</vt:lpstr>
      <vt:lpstr>Instructions – Please read</vt:lpstr>
      <vt:lpstr>PowerPoint Presentation</vt:lpstr>
      <vt:lpstr>Global marketing approaches</vt:lpstr>
      <vt:lpstr>Global marketing approaches</vt:lpstr>
      <vt:lpstr>Examples</vt:lpstr>
      <vt:lpstr>UK</vt:lpstr>
      <vt:lpstr>Malaysia</vt:lpstr>
      <vt:lpstr>China</vt:lpstr>
      <vt:lpstr>India</vt:lpstr>
      <vt:lpstr>Task: McDonald’s</vt:lpstr>
      <vt:lpstr>To 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A Briefing Presentation Final</dc:title>
  <dc:creator>tutor2u</dc:creator>
  <cp:lastModifiedBy>Matt Oakes</cp:lastModifiedBy>
  <cp:revision>704</cp:revision>
  <cp:lastPrinted>2024-12-17T21:23:39Z</cp:lastPrinted>
  <dcterms:created xsi:type="dcterms:W3CDTF">2009-04-09T12:56:25Z</dcterms:created>
  <dcterms:modified xsi:type="dcterms:W3CDTF">2025-01-08T16:25:13Z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Invention &amp; Innovation</vt:lpwstr>
  </property>
  <property fmtid="{D5CDD505-2E9C-101B-9397-08002B2CF9AE}" pid="4" name="ArticulateGUID">
    <vt:lpwstr>998E6639-5FC0-416C-9117-725EFDCCBD75</vt:lpwstr>
  </property>
  <property fmtid="{D5CDD505-2E9C-101B-9397-08002B2CF9AE}" pid="5" name="ArticulateProjectFull">
    <vt:lpwstr>C:\Users\jim-samsung\Dropbox\Business Studies\AQA GCE\AQA Business Unit 4\2013 Organisational Culture\Section A Briefing Presentation Final.ppta</vt:lpwstr>
  </property>
  <property fmtid="{D5CDD505-2E9C-101B-9397-08002B2CF9AE}" pid="6" name="ContentTypeId">
    <vt:lpwstr>0x010100EB22A22F8B94C24895EDFECFCE663DBA</vt:lpwstr>
  </property>
  <property fmtid="{D5CDD505-2E9C-101B-9397-08002B2CF9AE}" pid="7" name="Order">
    <vt:r8>9234200</vt:r8>
  </property>
  <property fmtid="{D5CDD505-2E9C-101B-9397-08002B2CF9AE}" pid="8" name="MediaServiceImageTags">
    <vt:lpwstr/>
  </property>
</Properties>
</file>