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97B000-C389-409F-8624-26110C90E1D0}" v="3" dt="2025-01-09T14:18:35.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936" y="78"/>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Power" userId="2bdfee98-2a46-4fba-a4cb-828591794ec2" providerId="ADAL" clId="{8B97B000-C389-409F-8624-26110C90E1D0}"/>
    <pc:docChg chg="modSld">
      <pc:chgData name="Louise Power" userId="2bdfee98-2a46-4fba-a4cb-828591794ec2" providerId="ADAL" clId="{8B97B000-C389-409F-8624-26110C90E1D0}" dt="2025-01-09T14:18:35.091" v="37"/>
      <pc:docMkLst>
        <pc:docMk/>
      </pc:docMkLst>
      <pc:sldChg chg="addSp modSp">
        <pc:chgData name="Louise Power" userId="2bdfee98-2a46-4fba-a4cb-828591794ec2" providerId="ADAL" clId="{8B97B000-C389-409F-8624-26110C90E1D0}" dt="2025-01-09T14:16:20.525" v="35"/>
        <pc:sldMkLst>
          <pc:docMk/>
          <pc:sldMk cId="3824079622" sldId="256"/>
        </pc:sldMkLst>
        <pc:picChg chg="add mod">
          <ac:chgData name="Louise Power" userId="2bdfee98-2a46-4fba-a4cb-828591794ec2" providerId="ADAL" clId="{8B97B000-C389-409F-8624-26110C90E1D0}" dt="2025-01-09T14:16:20.525" v="35"/>
          <ac:picMkLst>
            <pc:docMk/>
            <pc:sldMk cId="3824079622" sldId="256"/>
            <ac:picMk id="6" creationId="{F8CD2683-7AFB-3AEB-13F5-6EE0618AD4F1}"/>
          </ac:picMkLst>
        </pc:picChg>
      </pc:sldChg>
      <pc:sldChg chg="addSp modSp">
        <pc:chgData name="Louise Power" userId="2bdfee98-2a46-4fba-a4cb-828591794ec2" providerId="ADAL" clId="{8B97B000-C389-409F-8624-26110C90E1D0}" dt="2025-01-09T14:16:20.525" v="35"/>
        <pc:sldMkLst>
          <pc:docMk/>
          <pc:sldMk cId="3927214626" sldId="257"/>
        </pc:sldMkLst>
        <pc:picChg chg="add mod">
          <ac:chgData name="Louise Power" userId="2bdfee98-2a46-4fba-a4cb-828591794ec2" providerId="ADAL" clId="{8B97B000-C389-409F-8624-26110C90E1D0}" dt="2025-01-09T14:16:20.525" v="35"/>
          <ac:picMkLst>
            <pc:docMk/>
            <pc:sldMk cId="3927214626" sldId="257"/>
            <ac:picMk id="6" creationId="{03CA8947-6820-5589-D1C1-E840215FEFCD}"/>
          </ac:picMkLst>
        </pc:picChg>
      </pc:sldChg>
      <pc:sldChg chg="addSp modSp mod">
        <pc:chgData name="Louise Power" userId="2bdfee98-2a46-4fba-a4cb-828591794ec2" providerId="ADAL" clId="{8B97B000-C389-409F-8624-26110C90E1D0}" dt="2025-01-09T14:16:20.525" v="35"/>
        <pc:sldMkLst>
          <pc:docMk/>
          <pc:sldMk cId="3137163690" sldId="258"/>
        </pc:sldMkLst>
        <pc:spChg chg="mod">
          <ac:chgData name="Louise Power" userId="2bdfee98-2a46-4fba-a4cb-828591794ec2" providerId="ADAL" clId="{8B97B000-C389-409F-8624-26110C90E1D0}" dt="2025-01-09T11:44:55.654" v="1" actId="13926"/>
          <ac:spMkLst>
            <pc:docMk/>
            <pc:sldMk cId="3137163690" sldId="258"/>
            <ac:spMk id="3" creationId="{44A79C1E-B596-BA93-99AD-5197AF7EA65B}"/>
          </ac:spMkLst>
        </pc:spChg>
        <pc:picChg chg="add mod">
          <ac:chgData name="Louise Power" userId="2bdfee98-2a46-4fba-a4cb-828591794ec2" providerId="ADAL" clId="{8B97B000-C389-409F-8624-26110C90E1D0}" dt="2025-01-09T14:16:20.525" v="35"/>
          <ac:picMkLst>
            <pc:docMk/>
            <pc:sldMk cId="3137163690" sldId="258"/>
            <ac:picMk id="6" creationId="{90239FF7-4F55-D316-4ED6-4FF9292F5F1D}"/>
          </ac:picMkLst>
        </pc:picChg>
      </pc:sldChg>
      <pc:sldChg chg="addSp modSp">
        <pc:chgData name="Louise Power" userId="2bdfee98-2a46-4fba-a4cb-828591794ec2" providerId="ADAL" clId="{8B97B000-C389-409F-8624-26110C90E1D0}" dt="2025-01-09T14:16:20.525" v="35"/>
        <pc:sldMkLst>
          <pc:docMk/>
          <pc:sldMk cId="4119611895" sldId="259"/>
        </pc:sldMkLst>
        <pc:picChg chg="add mod">
          <ac:chgData name="Louise Power" userId="2bdfee98-2a46-4fba-a4cb-828591794ec2" providerId="ADAL" clId="{8B97B000-C389-409F-8624-26110C90E1D0}" dt="2025-01-09T14:16:20.525" v="35"/>
          <ac:picMkLst>
            <pc:docMk/>
            <pc:sldMk cId="4119611895" sldId="259"/>
            <ac:picMk id="6" creationId="{457B1871-D6D7-1F09-BFC1-A78BF1E340DA}"/>
          </ac:picMkLst>
        </pc:picChg>
      </pc:sldChg>
      <pc:sldChg chg="addSp modSp mod">
        <pc:chgData name="Louise Power" userId="2bdfee98-2a46-4fba-a4cb-828591794ec2" providerId="ADAL" clId="{8B97B000-C389-409F-8624-26110C90E1D0}" dt="2025-01-09T14:16:20.525" v="35"/>
        <pc:sldMkLst>
          <pc:docMk/>
          <pc:sldMk cId="45964012" sldId="260"/>
        </pc:sldMkLst>
        <pc:spChg chg="mod">
          <ac:chgData name="Louise Power" userId="2bdfee98-2a46-4fba-a4cb-828591794ec2" providerId="ADAL" clId="{8B97B000-C389-409F-8624-26110C90E1D0}" dt="2025-01-09T11:46:20.431" v="26" actId="20577"/>
          <ac:spMkLst>
            <pc:docMk/>
            <pc:sldMk cId="45964012" sldId="260"/>
            <ac:spMk id="3" creationId="{4C3F1E4B-EFE3-D8D9-DB8D-52F69790561B}"/>
          </ac:spMkLst>
        </pc:spChg>
        <pc:picChg chg="add mod">
          <ac:chgData name="Louise Power" userId="2bdfee98-2a46-4fba-a4cb-828591794ec2" providerId="ADAL" clId="{8B97B000-C389-409F-8624-26110C90E1D0}" dt="2025-01-09T14:16:20.525" v="35"/>
          <ac:picMkLst>
            <pc:docMk/>
            <pc:sldMk cId="45964012" sldId="260"/>
            <ac:picMk id="6" creationId="{7A07A20B-B9C7-7F16-2BB4-965058C2804C}"/>
          </ac:picMkLst>
        </pc:picChg>
      </pc:sldChg>
      <pc:sldChg chg="addSp modSp">
        <pc:chgData name="Louise Power" userId="2bdfee98-2a46-4fba-a4cb-828591794ec2" providerId="ADAL" clId="{8B97B000-C389-409F-8624-26110C90E1D0}" dt="2025-01-09T14:16:20.525" v="35"/>
        <pc:sldMkLst>
          <pc:docMk/>
          <pc:sldMk cId="4123063836" sldId="261"/>
        </pc:sldMkLst>
        <pc:picChg chg="add mod">
          <ac:chgData name="Louise Power" userId="2bdfee98-2a46-4fba-a4cb-828591794ec2" providerId="ADAL" clId="{8B97B000-C389-409F-8624-26110C90E1D0}" dt="2025-01-09T14:16:20.525" v="35"/>
          <ac:picMkLst>
            <pc:docMk/>
            <pc:sldMk cId="4123063836" sldId="261"/>
            <ac:picMk id="6" creationId="{83EB63F1-AC0B-EE7F-91CA-2F128152CF3B}"/>
          </ac:picMkLst>
        </pc:picChg>
      </pc:sldChg>
      <pc:sldChg chg="addSp modSp mod">
        <pc:chgData name="Louise Power" userId="2bdfee98-2a46-4fba-a4cb-828591794ec2" providerId="ADAL" clId="{8B97B000-C389-409F-8624-26110C90E1D0}" dt="2025-01-09T14:16:20.525" v="35"/>
        <pc:sldMkLst>
          <pc:docMk/>
          <pc:sldMk cId="4008522883" sldId="262"/>
        </pc:sldMkLst>
        <pc:spChg chg="mod">
          <ac:chgData name="Louise Power" userId="2bdfee98-2a46-4fba-a4cb-828591794ec2" providerId="ADAL" clId="{8B97B000-C389-409F-8624-26110C90E1D0}" dt="2025-01-09T11:47:42.745" v="34" actId="20577"/>
          <ac:spMkLst>
            <pc:docMk/>
            <pc:sldMk cId="4008522883" sldId="262"/>
            <ac:spMk id="3" creationId="{5F2F8E8D-B645-19E8-AC37-AC8B243C274F}"/>
          </ac:spMkLst>
        </pc:spChg>
        <pc:picChg chg="add mod">
          <ac:chgData name="Louise Power" userId="2bdfee98-2a46-4fba-a4cb-828591794ec2" providerId="ADAL" clId="{8B97B000-C389-409F-8624-26110C90E1D0}" dt="2025-01-09T14:16:20.525" v="35"/>
          <ac:picMkLst>
            <pc:docMk/>
            <pc:sldMk cId="4008522883" sldId="262"/>
            <ac:picMk id="7" creationId="{EC36BD39-61DD-54E0-990D-D1301ECB4D22}"/>
          </ac:picMkLst>
        </pc:picChg>
      </pc:sldChg>
      <pc:sldChg chg="addSp modSp">
        <pc:chgData name="Louise Power" userId="2bdfee98-2a46-4fba-a4cb-828591794ec2" providerId="ADAL" clId="{8B97B000-C389-409F-8624-26110C90E1D0}" dt="2025-01-09T14:16:20.525" v="35"/>
        <pc:sldMkLst>
          <pc:docMk/>
          <pc:sldMk cId="1778944390" sldId="263"/>
        </pc:sldMkLst>
        <pc:picChg chg="add mod">
          <ac:chgData name="Louise Power" userId="2bdfee98-2a46-4fba-a4cb-828591794ec2" providerId="ADAL" clId="{8B97B000-C389-409F-8624-26110C90E1D0}" dt="2025-01-09T14:16:20.525" v="35"/>
          <ac:picMkLst>
            <pc:docMk/>
            <pc:sldMk cId="1778944390" sldId="263"/>
            <ac:picMk id="6" creationId="{33EADED9-E0CA-ACA3-48FF-2C66417E1A11}"/>
          </ac:picMkLst>
        </pc:picChg>
      </pc:sldChg>
      <pc:sldChg chg="addSp delSp modSp modTransition modAnim">
        <pc:chgData name="Louise Power" userId="2bdfee98-2a46-4fba-a4cb-828591794ec2" providerId="ADAL" clId="{8B97B000-C389-409F-8624-26110C90E1D0}" dt="2025-01-09T14:18:35.091" v="37"/>
        <pc:sldMkLst>
          <pc:docMk/>
          <pc:sldMk cId="1588754530" sldId="264"/>
        </pc:sldMkLst>
        <pc:picChg chg="add del mod">
          <ac:chgData name="Louise Power" userId="2bdfee98-2a46-4fba-a4cb-828591794ec2" providerId="ADAL" clId="{8B97B000-C389-409F-8624-26110C90E1D0}" dt="2025-01-09T14:17:36.487" v="36"/>
          <ac:picMkLst>
            <pc:docMk/>
            <pc:sldMk cId="1588754530" sldId="264"/>
            <ac:picMk id="6" creationId="{55DA8AE1-3D4E-81E3-CD81-36F92FDD12C5}"/>
          </ac:picMkLst>
        </pc:picChg>
        <pc:picChg chg="add mod">
          <ac:chgData name="Louise Power" userId="2bdfee98-2a46-4fba-a4cb-828591794ec2" providerId="ADAL" clId="{8B97B000-C389-409F-8624-26110C90E1D0}" dt="2025-01-09T14:18:35.091" v="37"/>
          <ac:picMkLst>
            <pc:docMk/>
            <pc:sldMk cId="1588754530" sldId="264"/>
            <ac:picMk id="14" creationId="{14576A67-4927-3612-6F28-14D68EC765E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931DE-EE0D-CE4D-96E7-5A24BDEDEF2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96854DD-2D2C-9BEA-F3F9-28D21ECE83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E4566E3-C728-F57C-EE03-81310781BE05}"/>
              </a:ext>
            </a:extLst>
          </p:cNvPr>
          <p:cNvSpPr>
            <a:spLocks noGrp="1"/>
          </p:cNvSpPr>
          <p:nvPr>
            <p:ph type="dt" sz="half" idx="10"/>
          </p:nvPr>
        </p:nvSpPr>
        <p:spPr/>
        <p:txBody>
          <a:bodyPr/>
          <a:lstStyle/>
          <a:p>
            <a:fld id="{C77E9316-94FC-40F8-B8C4-51D6A1AC3BF5}" type="datetimeFigureOut">
              <a:rPr lang="en-GB" smtClean="0"/>
              <a:t>09/01/2025</a:t>
            </a:fld>
            <a:endParaRPr lang="en-GB"/>
          </a:p>
        </p:txBody>
      </p:sp>
      <p:sp>
        <p:nvSpPr>
          <p:cNvPr id="5" name="Footer Placeholder 4">
            <a:extLst>
              <a:ext uri="{FF2B5EF4-FFF2-40B4-BE49-F238E27FC236}">
                <a16:creationId xmlns:a16="http://schemas.microsoft.com/office/drawing/2014/main" id="{31603DA5-BB8E-E9E3-56D4-57E4204364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AAB2FE-FB32-92C7-01C2-F9CAD8316531}"/>
              </a:ext>
            </a:extLst>
          </p:cNvPr>
          <p:cNvSpPr>
            <a:spLocks noGrp="1"/>
          </p:cNvSpPr>
          <p:nvPr>
            <p:ph type="sldNum" sz="quarter" idx="12"/>
          </p:nvPr>
        </p:nvSpPr>
        <p:spPr/>
        <p:txBody>
          <a:bodyPr/>
          <a:lstStyle/>
          <a:p>
            <a:fld id="{6765BE2A-9E32-4AC6-972F-DC9C227B3D3D}" type="slidenum">
              <a:rPr lang="en-GB" smtClean="0"/>
              <a:t>‹#›</a:t>
            </a:fld>
            <a:endParaRPr lang="en-GB"/>
          </a:p>
        </p:txBody>
      </p:sp>
    </p:spTree>
    <p:extLst>
      <p:ext uri="{BB962C8B-B14F-4D97-AF65-F5344CB8AC3E}">
        <p14:creationId xmlns:p14="http://schemas.microsoft.com/office/powerpoint/2010/main" val="2288441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7A242-9F14-6510-0F5F-AF58B32B382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70E44F5-EB27-B9BF-F671-142C90D9A1E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774DCC-FEDF-08C0-08EB-7E0613EF3FD2}"/>
              </a:ext>
            </a:extLst>
          </p:cNvPr>
          <p:cNvSpPr>
            <a:spLocks noGrp="1"/>
          </p:cNvSpPr>
          <p:nvPr>
            <p:ph type="dt" sz="half" idx="10"/>
          </p:nvPr>
        </p:nvSpPr>
        <p:spPr/>
        <p:txBody>
          <a:bodyPr/>
          <a:lstStyle/>
          <a:p>
            <a:fld id="{C77E9316-94FC-40F8-B8C4-51D6A1AC3BF5}" type="datetimeFigureOut">
              <a:rPr lang="en-GB" smtClean="0"/>
              <a:t>09/01/2025</a:t>
            </a:fld>
            <a:endParaRPr lang="en-GB"/>
          </a:p>
        </p:txBody>
      </p:sp>
      <p:sp>
        <p:nvSpPr>
          <p:cNvPr id="5" name="Footer Placeholder 4">
            <a:extLst>
              <a:ext uri="{FF2B5EF4-FFF2-40B4-BE49-F238E27FC236}">
                <a16:creationId xmlns:a16="http://schemas.microsoft.com/office/drawing/2014/main" id="{78659773-9256-9E42-57F0-A8E32D3DBE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58AF4C-860A-2C21-B14F-CBAC1ACE0D02}"/>
              </a:ext>
            </a:extLst>
          </p:cNvPr>
          <p:cNvSpPr>
            <a:spLocks noGrp="1"/>
          </p:cNvSpPr>
          <p:nvPr>
            <p:ph type="sldNum" sz="quarter" idx="12"/>
          </p:nvPr>
        </p:nvSpPr>
        <p:spPr/>
        <p:txBody>
          <a:bodyPr/>
          <a:lstStyle/>
          <a:p>
            <a:fld id="{6765BE2A-9E32-4AC6-972F-DC9C227B3D3D}" type="slidenum">
              <a:rPr lang="en-GB" smtClean="0"/>
              <a:t>‹#›</a:t>
            </a:fld>
            <a:endParaRPr lang="en-GB"/>
          </a:p>
        </p:txBody>
      </p:sp>
    </p:spTree>
    <p:extLst>
      <p:ext uri="{BB962C8B-B14F-4D97-AF65-F5344CB8AC3E}">
        <p14:creationId xmlns:p14="http://schemas.microsoft.com/office/powerpoint/2010/main" val="382609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2908B1-DFBD-F453-CFA1-605157370DF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2F226DE-6C70-AA00-7C88-21F1F83952A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6BAF841-7588-EAF7-BFE5-8B801C29B897}"/>
              </a:ext>
            </a:extLst>
          </p:cNvPr>
          <p:cNvSpPr>
            <a:spLocks noGrp="1"/>
          </p:cNvSpPr>
          <p:nvPr>
            <p:ph type="dt" sz="half" idx="10"/>
          </p:nvPr>
        </p:nvSpPr>
        <p:spPr/>
        <p:txBody>
          <a:bodyPr/>
          <a:lstStyle/>
          <a:p>
            <a:fld id="{C77E9316-94FC-40F8-B8C4-51D6A1AC3BF5}" type="datetimeFigureOut">
              <a:rPr lang="en-GB" smtClean="0"/>
              <a:t>09/01/2025</a:t>
            </a:fld>
            <a:endParaRPr lang="en-GB"/>
          </a:p>
        </p:txBody>
      </p:sp>
      <p:sp>
        <p:nvSpPr>
          <p:cNvPr id="5" name="Footer Placeholder 4">
            <a:extLst>
              <a:ext uri="{FF2B5EF4-FFF2-40B4-BE49-F238E27FC236}">
                <a16:creationId xmlns:a16="http://schemas.microsoft.com/office/drawing/2014/main" id="{E49937C7-60D6-4B50-3909-4E7C465994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7F6DBA-00A1-9192-35A5-4A58033EAB42}"/>
              </a:ext>
            </a:extLst>
          </p:cNvPr>
          <p:cNvSpPr>
            <a:spLocks noGrp="1"/>
          </p:cNvSpPr>
          <p:nvPr>
            <p:ph type="sldNum" sz="quarter" idx="12"/>
          </p:nvPr>
        </p:nvSpPr>
        <p:spPr/>
        <p:txBody>
          <a:bodyPr/>
          <a:lstStyle/>
          <a:p>
            <a:fld id="{6765BE2A-9E32-4AC6-972F-DC9C227B3D3D}" type="slidenum">
              <a:rPr lang="en-GB" smtClean="0"/>
              <a:t>‹#›</a:t>
            </a:fld>
            <a:endParaRPr lang="en-GB"/>
          </a:p>
        </p:txBody>
      </p:sp>
    </p:spTree>
    <p:extLst>
      <p:ext uri="{BB962C8B-B14F-4D97-AF65-F5344CB8AC3E}">
        <p14:creationId xmlns:p14="http://schemas.microsoft.com/office/powerpoint/2010/main" val="1884410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093F-D044-8FE9-BC56-60A27CA59DB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E31F651-705D-D1F3-7E85-508FB6B02DA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E34BF7-413D-85AE-67C5-67E4EEB28575}"/>
              </a:ext>
            </a:extLst>
          </p:cNvPr>
          <p:cNvSpPr>
            <a:spLocks noGrp="1"/>
          </p:cNvSpPr>
          <p:nvPr>
            <p:ph type="dt" sz="half" idx="10"/>
          </p:nvPr>
        </p:nvSpPr>
        <p:spPr/>
        <p:txBody>
          <a:bodyPr/>
          <a:lstStyle/>
          <a:p>
            <a:fld id="{C77E9316-94FC-40F8-B8C4-51D6A1AC3BF5}" type="datetimeFigureOut">
              <a:rPr lang="en-GB" smtClean="0"/>
              <a:t>09/01/2025</a:t>
            </a:fld>
            <a:endParaRPr lang="en-GB"/>
          </a:p>
        </p:txBody>
      </p:sp>
      <p:sp>
        <p:nvSpPr>
          <p:cNvPr id="5" name="Footer Placeholder 4">
            <a:extLst>
              <a:ext uri="{FF2B5EF4-FFF2-40B4-BE49-F238E27FC236}">
                <a16:creationId xmlns:a16="http://schemas.microsoft.com/office/drawing/2014/main" id="{435D507C-5A68-B6F6-1B02-338D6836D3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32990F-1B99-8757-B95E-92F863D9C0A3}"/>
              </a:ext>
            </a:extLst>
          </p:cNvPr>
          <p:cNvSpPr>
            <a:spLocks noGrp="1"/>
          </p:cNvSpPr>
          <p:nvPr>
            <p:ph type="sldNum" sz="quarter" idx="12"/>
          </p:nvPr>
        </p:nvSpPr>
        <p:spPr/>
        <p:txBody>
          <a:bodyPr/>
          <a:lstStyle/>
          <a:p>
            <a:fld id="{6765BE2A-9E32-4AC6-972F-DC9C227B3D3D}" type="slidenum">
              <a:rPr lang="en-GB" smtClean="0"/>
              <a:t>‹#›</a:t>
            </a:fld>
            <a:endParaRPr lang="en-GB"/>
          </a:p>
        </p:txBody>
      </p:sp>
    </p:spTree>
    <p:extLst>
      <p:ext uri="{BB962C8B-B14F-4D97-AF65-F5344CB8AC3E}">
        <p14:creationId xmlns:p14="http://schemas.microsoft.com/office/powerpoint/2010/main" val="1878456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3680C-3DF6-E7A1-1559-AEC6E364A97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6E46658-65C6-C4CB-2351-4DA7EA2B36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58D1681-0120-36AD-1188-3DC209ACDAE1}"/>
              </a:ext>
            </a:extLst>
          </p:cNvPr>
          <p:cNvSpPr>
            <a:spLocks noGrp="1"/>
          </p:cNvSpPr>
          <p:nvPr>
            <p:ph type="dt" sz="half" idx="10"/>
          </p:nvPr>
        </p:nvSpPr>
        <p:spPr/>
        <p:txBody>
          <a:bodyPr/>
          <a:lstStyle/>
          <a:p>
            <a:fld id="{C77E9316-94FC-40F8-B8C4-51D6A1AC3BF5}" type="datetimeFigureOut">
              <a:rPr lang="en-GB" smtClean="0"/>
              <a:t>09/01/2025</a:t>
            </a:fld>
            <a:endParaRPr lang="en-GB"/>
          </a:p>
        </p:txBody>
      </p:sp>
      <p:sp>
        <p:nvSpPr>
          <p:cNvPr id="5" name="Footer Placeholder 4">
            <a:extLst>
              <a:ext uri="{FF2B5EF4-FFF2-40B4-BE49-F238E27FC236}">
                <a16:creationId xmlns:a16="http://schemas.microsoft.com/office/drawing/2014/main" id="{3694C079-8F2D-05E8-DE83-72726AE297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25F70E-80F9-DA46-C6C3-2F42BF08E10C}"/>
              </a:ext>
            </a:extLst>
          </p:cNvPr>
          <p:cNvSpPr>
            <a:spLocks noGrp="1"/>
          </p:cNvSpPr>
          <p:nvPr>
            <p:ph type="sldNum" sz="quarter" idx="12"/>
          </p:nvPr>
        </p:nvSpPr>
        <p:spPr/>
        <p:txBody>
          <a:bodyPr/>
          <a:lstStyle/>
          <a:p>
            <a:fld id="{6765BE2A-9E32-4AC6-972F-DC9C227B3D3D}" type="slidenum">
              <a:rPr lang="en-GB" smtClean="0"/>
              <a:t>‹#›</a:t>
            </a:fld>
            <a:endParaRPr lang="en-GB"/>
          </a:p>
        </p:txBody>
      </p:sp>
    </p:spTree>
    <p:extLst>
      <p:ext uri="{BB962C8B-B14F-4D97-AF65-F5344CB8AC3E}">
        <p14:creationId xmlns:p14="http://schemas.microsoft.com/office/powerpoint/2010/main" val="693941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3C2F9-8B02-E4AF-5563-A4E3E7E5DE6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BC7D4C9-FFA2-EB65-95F7-A2499C525D5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47E55C0-F58C-A782-CF7A-A6FDD4503FA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D23DF5F-88BA-EF9B-4123-BC1056FCEE90}"/>
              </a:ext>
            </a:extLst>
          </p:cNvPr>
          <p:cNvSpPr>
            <a:spLocks noGrp="1"/>
          </p:cNvSpPr>
          <p:nvPr>
            <p:ph type="dt" sz="half" idx="10"/>
          </p:nvPr>
        </p:nvSpPr>
        <p:spPr/>
        <p:txBody>
          <a:bodyPr/>
          <a:lstStyle/>
          <a:p>
            <a:fld id="{C77E9316-94FC-40F8-B8C4-51D6A1AC3BF5}" type="datetimeFigureOut">
              <a:rPr lang="en-GB" smtClean="0"/>
              <a:t>09/01/2025</a:t>
            </a:fld>
            <a:endParaRPr lang="en-GB"/>
          </a:p>
        </p:txBody>
      </p:sp>
      <p:sp>
        <p:nvSpPr>
          <p:cNvPr id="6" name="Footer Placeholder 5">
            <a:extLst>
              <a:ext uri="{FF2B5EF4-FFF2-40B4-BE49-F238E27FC236}">
                <a16:creationId xmlns:a16="http://schemas.microsoft.com/office/drawing/2014/main" id="{089522F1-88C7-D140-1677-B66B69E87D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7D818A-8237-EC72-BABD-B5A9B8D428FA}"/>
              </a:ext>
            </a:extLst>
          </p:cNvPr>
          <p:cNvSpPr>
            <a:spLocks noGrp="1"/>
          </p:cNvSpPr>
          <p:nvPr>
            <p:ph type="sldNum" sz="quarter" idx="12"/>
          </p:nvPr>
        </p:nvSpPr>
        <p:spPr/>
        <p:txBody>
          <a:bodyPr/>
          <a:lstStyle/>
          <a:p>
            <a:fld id="{6765BE2A-9E32-4AC6-972F-DC9C227B3D3D}" type="slidenum">
              <a:rPr lang="en-GB" smtClean="0"/>
              <a:t>‹#›</a:t>
            </a:fld>
            <a:endParaRPr lang="en-GB"/>
          </a:p>
        </p:txBody>
      </p:sp>
    </p:spTree>
    <p:extLst>
      <p:ext uri="{BB962C8B-B14F-4D97-AF65-F5344CB8AC3E}">
        <p14:creationId xmlns:p14="http://schemas.microsoft.com/office/powerpoint/2010/main" val="421552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D811D-0208-8986-DA32-A37B593DF05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10D21BC-4DFD-CADD-1DDF-3A1634E816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D512127-9589-460F-9319-20D6C328891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DD95DB4-1D3C-A9DA-0FA4-0ADE60FA9B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0CA5112-E199-CAFC-E015-492B244907E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C765BBA-7F40-CBE5-4114-DBEC3850F4EC}"/>
              </a:ext>
            </a:extLst>
          </p:cNvPr>
          <p:cNvSpPr>
            <a:spLocks noGrp="1"/>
          </p:cNvSpPr>
          <p:nvPr>
            <p:ph type="dt" sz="half" idx="10"/>
          </p:nvPr>
        </p:nvSpPr>
        <p:spPr/>
        <p:txBody>
          <a:bodyPr/>
          <a:lstStyle/>
          <a:p>
            <a:fld id="{C77E9316-94FC-40F8-B8C4-51D6A1AC3BF5}" type="datetimeFigureOut">
              <a:rPr lang="en-GB" smtClean="0"/>
              <a:t>09/01/2025</a:t>
            </a:fld>
            <a:endParaRPr lang="en-GB"/>
          </a:p>
        </p:txBody>
      </p:sp>
      <p:sp>
        <p:nvSpPr>
          <p:cNvPr id="8" name="Footer Placeholder 7">
            <a:extLst>
              <a:ext uri="{FF2B5EF4-FFF2-40B4-BE49-F238E27FC236}">
                <a16:creationId xmlns:a16="http://schemas.microsoft.com/office/drawing/2014/main" id="{EA7BE269-09BC-E61A-5FF5-AF5E87795AD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AA2433A-1E54-FB8F-A5B7-C967F9DD1994}"/>
              </a:ext>
            </a:extLst>
          </p:cNvPr>
          <p:cNvSpPr>
            <a:spLocks noGrp="1"/>
          </p:cNvSpPr>
          <p:nvPr>
            <p:ph type="sldNum" sz="quarter" idx="12"/>
          </p:nvPr>
        </p:nvSpPr>
        <p:spPr/>
        <p:txBody>
          <a:bodyPr/>
          <a:lstStyle/>
          <a:p>
            <a:fld id="{6765BE2A-9E32-4AC6-972F-DC9C227B3D3D}" type="slidenum">
              <a:rPr lang="en-GB" smtClean="0"/>
              <a:t>‹#›</a:t>
            </a:fld>
            <a:endParaRPr lang="en-GB"/>
          </a:p>
        </p:txBody>
      </p:sp>
    </p:spTree>
    <p:extLst>
      <p:ext uri="{BB962C8B-B14F-4D97-AF65-F5344CB8AC3E}">
        <p14:creationId xmlns:p14="http://schemas.microsoft.com/office/powerpoint/2010/main" val="2940423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8E70D-0603-CA8A-2A5D-244B53FBB1E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89ACAC8-EB09-2E28-5366-D6E9ACFEA7CB}"/>
              </a:ext>
            </a:extLst>
          </p:cNvPr>
          <p:cNvSpPr>
            <a:spLocks noGrp="1"/>
          </p:cNvSpPr>
          <p:nvPr>
            <p:ph type="dt" sz="half" idx="10"/>
          </p:nvPr>
        </p:nvSpPr>
        <p:spPr/>
        <p:txBody>
          <a:bodyPr/>
          <a:lstStyle/>
          <a:p>
            <a:fld id="{C77E9316-94FC-40F8-B8C4-51D6A1AC3BF5}" type="datetimeFigureOut">
              <a:rPr lang="en-GB" smtClean="0"/>
              <a:t>09/01/2025</a:t>
            </a:fld>
            <a:endParaRPr lang="en-GB"/>
          </a:p>
        </p:txBody>
      </p:sp>
      <p:sp>
        <p:nvSpPr>
          <p:cNvPr id="4" name="Footer Placeholder 3">
            <a:extLst>
              <a:ext uri="{FF2B5EF4-FFF2-40B4-BE49-F238E27FC236}">
                <a16:creationId xmlns:a16="http://schemas.microsoft.com/office/drawing/2014/main" id="{40AC65A4-E79F-A02E-83C0-636FA1258B3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F1E03D-3987-AD92-6552-A227118451D5}"/>
              </a:ext>
            </a:extLst>
          </p:cNvPr>
          <p:cNvSpPr>
            <a:spLocks noGrp="1"/>
          </p:cNvSpPr>
          <p:nvPr>
            <p:ph type="sldNum" sz="quarter" idx="12"/>
          </p:nvPr>
        </p:nvSpPr>
        <p:spPr/>
        <p:txBody>
          <a:bodyPr/>
          <a:lstStyle/>
          <a:p>
            <a:fld id="{6765BE2A-9E32-4AC6-972F-DC9C227B3D3D}" type="slidenum">
              <a:rPr lang="en-GB" smtClean="0"/>
              <a:t>‹#›</a:t>
            </a:fld>
            <a:endParaRPr lang="en-GB"/>
          </a:p>
        </p:txBody>
      </p:sp>
    </p:spTree>
    <p:extLst>
      <p:ext uri="{BB962C8B-B14F-4D97-AF65-F5344CB8AC3E}">
        <p14:creationId xmlns:p14="http://schemas.microsoft.com/office/powerpoint/2010/main" val="3569300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4AAD1-7090-A3FB-92FF-5A54D08C9E27}"/>
              </a:ext>
            </a:extLst>
          </p:cNvPr>
          <p:cNvSpPr>
            <a:spLocks noGrp="1"/>
          </p:cNvSpPr>
          <p:nvPr>
            <p:ph type="dt" sz="half" idx="10"/>
          </p:nvPr>
        </p:nvSpPr>
        <p:spPr/>
        <p:txBody>
          <a:bodyPr/>
          <a:lstStyle/>
          <a:p>
            <a:fld id="{C77E9316-94FC-40F8-B8C4-51D6A1AC3BF5}" type="datetimeFigureOut">
              <a:rPr lang="en-GB" smtClean="0"/>
              <a:t>09/01/2025</a:t>
            </a:fld>
            <a:endParaRPr lang="en-GB"/>
          </a:p>
        </p:txBody>
      </p:sp>
      <p:sp>
        <p:nvSpPr>
          <p:cNvPr id="3" name="Footer Placeholder 2">
            <a:extLst>
              <a:ext uri="{FF2B5EF4-FFF2-40B4-BE49-F238E27FC236}">
                <a16:creationId xmlns:a16="http://schemas.microsoft.com/office/drawing/2014/main" id="{F86B200B-DE25-0178-F39F-3BB35719C15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41EA67F-4D1C-3DD5-0A73-0F8BFD4CD53C}"/>
              </a:ext>
            </a:extLst>
          </p:cNvPr>
          <p:cNvSpPr>
            <a:spLocks noGrp="1"/>
          </p:cNvSpPr>
          <p:nvPr>
            <p:ph type="sldNum" sz="quarter" idx="12"/>
          </p:nvPr>
        </p:nvSpPr>
        <p:spPr/>
        <p:txBody>
          <a:bodyPr/>
          <a:lstStyle/>
          <a:p>
            <a:fld id="{6765BE2A-9E32-4AC6-972F-DC9C227B3D3D}" type="slidenum">
              <a:rPr lang="en-GB" smtClean="0"/>
              <a:t>‹#›</a:t>
            </a:fld>
            <a:endParaRPr lang="en-GB"/>
          </a:p>
        </p:txBody>
      </p:sp>
    </p:spTree>
    <p:extLst>
      <p:ext uri="{BB962C8B-B14F-4D97-AF65-F5344CB8AC3E}">
        <p14:creationId xmlns:p14="http://schemas.microsoft.com/office/powerpoint/2010/main" val="328397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D1E9-1B94-2573-CBEA-D1F58B542AE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A082508-7716-06FE-6CA5-2FA0833C29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F57496E-0485-645B-DD4A-F018A822A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728463-3739-B267-C56E-70D78BB3F24D}"/>
              </a:ext>
            </a:extLst>
          </p:cNvPr>
          <p:cNvSpPr>
            <a:spLocks noGrp="1"/>
          </p:cNvSpPr>
          <p:nvPr>
            <p:ph type="dt" sz="half" idx="10"/>
          </p:nvPr>
        </p:nvSpPr>
        <p:spPr/>
        <p:txBody>
          <a:bodyPr/>
          <a:lstStyle/>
          <a:p>
            <a:fld id="{C77E9316-94FC-40F8-B8C4-51D6A1AC3BF5}" type="datetimeFigureOut">
              <a:rPr lang="en-GB" smtClean="0"/>
              <a:t>09/01/2025</a:t>
            </a:fld>
            <a:endParaRPr lang="en-GB"/>
          </a:p>
        </p:txBody>
      </p:sp>
      <p:sp>
        <p:nvSpPr>
          <p:cNvPr id="6" name="Footer Placeholder 5">
            <a:extLst>
              <a:ext uri="{FF2B5EF4-FFF2-40B4-BE49-F238E27FC236}">
                <a16:creationId xmlns:a16="http://schemas.microsoft.com/office/drawing/2014/main" id="{636C201E-FA07-E775-EC7B-BFC6C6222B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1465CC-D190-751C-0CB1-2C634FDB18AE}"/>
              </a:ext>
            </a:extLst>
          </p:cNvPr>
          <p:cNvSpPr>
            <a:spLocks noGrp="1"/>
          </p:cNvSpPr>
          <p:nvPr>
            <p:ph type="sldNum" sz="quarter" idx="12"/>
          </p:nvPr>
        </p:nvSpPr>
        <p:spPr/>
        <p:txBody>
          <a:bodyPr/>
          <a:lstStyle/>
          <a:p>
            <a:fld id="{6765BE2A-9E32-4AC6-972F-DC9C227B3D3D}" type="slidenum">
              <a:rPr lang="en-GB" smtClean="0"/>
              <a:t>‹#›</a:t>
            </a:fld>
            <a:endParaRPr lang="en-GB"/>
          </a:p>
        </p:txBody>
      </p:sp>
    </p:spTree>
    <p:extLst>
      <p:ext uri="{BB962C8B-B14F-4D97-AF65-F5344CB8AC3E}">
        <p14:creationId xmlns:p14="http://schemas.microsoft.com/office/powerpoint/2010/main" val="2368010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A552-4207-16DB-2597-C45B210943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D5FECC5-4C58-1FA1-B4D4-F580CD8849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9C4CCA-FE73-4266-513F-A6C74E0AD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E973D4-10D8-0539-387D-DB7059724563}"/>
              </a:ext>
            </a:extLst>
          </p:cNvPr>
          <p:cNvSpPr>
            <a:spLocks noGrp="1"/>
          </p:cNvSpPr>
          <p:nvPr>
            <p:ph type="dt" sz="half" idx="10"/>
          </p:nvPr>
        </p:nvSpPr>
        <p:spPr/>
        <p:txBody>
          <a:bodyPr/>
          <a:lstStyle/>
          <a:p>
            <a:fld id="{C77E9316-94FC-40F8-B8C4-51D6A1AC3BF5}" type="datetimeFigureOut">
              <a:rPr lang="en-GB" smtClean="0"/>
              <a:t>09/01/2025</a:t>
            </a:fld>
            <a:endParaRPr lang="en-GB"/>
          </a:p>
        </p:txBody>
      </p:sp>
      <p:sp>
        <p:nvSpPr>
          <p:cNvPr id="6" name="Footer Placeholder 5">
            <a:extLst>
              <a:ext uri="{FF2B5EF4-FFF2-40B4-BE49-F238E27FC236}">
                <a16:creationId xmlns:a16="http://schemas.microsoft.com/office/drawing/2014/main" id="{82E11572-DADF-8CA7-CE75-9B97818878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EB6F75-2D63-8022-C730-AD08E2A2C479}"/>
              </a:ext>
            </a:extLst>
          </p:cNvPr>
          <p:cNvSpPr>
            <a:spLocks noGrp="1"/>
          </p:cNvSpPr>
          <p:nvPr>
            <p:ph type="sldNum" sz="quarter" idx="12"/>
          </p:nvPr>
        </p:nvSpPr>
        <p:spPr/>
        <p:txBody>
          <a:bodyPr/>
          <a:lstStyle/>
          <a:p>
            <a:fld id="{6765BE2A-9E32-4AC6-972F-DC9C227B3D3D}" type="slidenum">
              <a:rPr lang="en-GB" smtClean="0"/>
              <a:t>‹#›</a:t>
            </a:fld>
            <a:endParaRPr lang="en-GB"/>
          </a:p>
        </p:txBody>
      </p:sp>
    </p:spTree>
    <p:extLst>
      <p:ext uri="{BB962C8B-B14F-4D97-AF65-F5344CB8AC3E}">
        <p14:creationId xmlns:p14="http://schemas.microsoft.com/office/powerpoint/2010/main" val="3267155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58F7CC-BADB-BE31-232B-75DBA45A19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B0AE8C2-7000-93BE-C578-E9337A4D5B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653D2DF-168E-0B30-CCE0-BD8858916A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7E9316-94FC-40F8-B8C4-51D6A1AC3BF5}" type="datetimeFigureOut">
              <a:rPr lang="en-GB" smtClean="0"/>
              <a:t>09/01/2025</a:t>
            </a:fld>
            <a:endParaRPr lang="en-GB"/>
          </a:p>
        </p:txBody>
      </p:sp>
      <p:sp>
        <p:nvSpPr>
          <p:cNvPr id="5" name="Footer Placeholder 4">
            <a:extLst>
              <a:ext uri="{FF2B5EF4-FFF2-40B4-BE49-F238E27FC236}">
                <a16:creationId xmlns:a16="http://schemas.microsoft.com/office/drawing/2014/main" id="{FD264E12-4F96-D573-1731-5EA04FE73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59CA7F3-913D-FEE6-A9F3-DF04575C88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65BE2A-9E32-4AC6-972F-DC9C227B3D3D}" type="slidenum">
              <a:rPr lang="en-GB" smtClean="0"/>
              <a:t>‹#›</a:t>
            </a:fld>
            <a:endParaRPr lang="en-GB"/>
          </a:p>
        </p:txBody>
      </p:sp>
    </p:spTree>
    <p:extLst>
      <p:ext uri="{BB962C8B-B14F-4D97-AF65-F5344CB8AC3E}">
        <p14:creationId xmlns:p14="http://schemas.microsoft.com/office/powerpoint/2010/main" val="1521572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hyperlink" Target="https://www.youtube.com/watch?v=OAwaNWGLM0c"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hyperlink" Target="https://www.youtube.com/watch?v=WWgGI0QUqv8"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9" name="Rectangle 8208">
            <a:extLst>
              <a:ext uri="{FF2B5EF4-FFF2-40B4-BE49-F238E27FC236}">
                <a16:creationId xmlns:a16="http://schemas.microsoft.com/office/drawing/2014/main" id="{C497725C-6431-496A-B11C-691354780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FF446B-F95F-EA70-4059-8BE801E28A68}"/>
              </a:ext>
            </a:extLst>
          </p:cNvPr>
          <p:cNvSpPr>
            <a:spLocks noGrp="1"/>
          </p:cNvSpPr>
          <p:nvPr>
            <p:ph type="ctrTitle"/>
          </p:nvPr>
        </p:nvSpPr>
        <p:spPr>
          <a:xfrm>
            <a:off x="1113810" y="3023754"/>
            <a:ext cx="4900144" cy="2736965"/>
          </a:xfrm>
        </p:spPr>
        <p:txBody>
          <a:bodyPr anchor="t">
            <a:normAutofit/>
          </a:bodyPr>
          <a:lstStyle/>
          <a:p>
            <a:pPr algn="l"/>
            <a:r>
              <a:rPr lang="en-GB" sz="4600"/>
              <a:t>Btec Level 2 Tech Award</a:t>
            </a:r>
            <a:br>
              <a:rPr lang="en-GB" sz="4600"/>
            </a:br>
            <a:r>
              <a:rPr lang="en-GB" sz="4600"/>
              <a:t>Performing Arts Dance </a:t>
            </a:r>
          </a:p>
        </p:txBody>
      </p:sp>
      <p:sp>
        <p:nvSpPr>
          <p:cNvPr id="3" name="Subtitle 2">
            <a:extLst>
              <a:ext uri="{FF2B5EF4-FFF2-40B4-BE49-F238E27FC236}">
                <a16:creationId xmlns:a16="http://schemas.microsoft.com/office/drawing/2014/main" id="{E0F65C8F-A480-50A1-2FD3-CC2DCF89D92A}"/>
              </a:ext>
            </a:extLst>
          </p:cNvPr>
          <p:cNvSpPr>
            <a:spLocks noGrp="1"/>
          </p:cNvSpPr>
          <p:nvPr>
            <p:ph type="subTitle" idx="1"/>
          </p:nvPr>
        </p:nvSpPr>
        <p:spPr>
          <a:xfrm>
            <a:off x="496824" y="257770"/>
            <a:ext cx="5260963" cy="2233534"/>
          </a:xfrm>
        </p:spPr>
        <p:txBody>
          <a:bodyPr anchor="b">
            <a:normAutofit/>
          </a:bodyPr>
          <a:lstStyle/>
          <a:p>
            <a:pPr algn="l"/>
            <a:r>
              <a:rPr lang="en-GB" b="1" dirty="0"/>
              <a:t>C2- Preparation Work</a:t>
            </a:r>
          </a:p>
          <a:p>
            <a:pPr algn="l"/>
            <a:r>
              <a:rPr lang="en-GB" b="1" dirty="0"/>
              <a:t>Year 10 PSA</a:t>
            </a:r>
          </a:p>
          <a:p>
            <a:pPr algn="l"/>
            <a:r>
              <a:rPr lang="en-GB" b="1" dirty="0"/>
              <a:t>Theme- Equality</a:t>
            </a:r>
          </a:p>
          <a:p>
            <a:pPr algn="l"/>
            <a:r>
              <a:rPr lang="en-GB" b="1" dirty="0"/>
              <a:t>Ms Power</a:t>
            </a:r>
          </a:p>
        </p:txBody>
      </p:sp>
      <p:grpSp>
        <p:nvGrpSpPr>
          <p:cNvPr id="8211" name="Group 82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8204" name="Rectangle 820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3" name="Rectangle 82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6" name="Rectangle 820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08" name="Rectangle 820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0" name="Rectangle 8209">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Image result for rythmn nation">
            <a:extLst>
              <a:ext uri="{FF2B5EF4-FFF2-40B4-BE49-F238E27FC236}">
                <a16:creationId xmlns:a16="http://schemas.microsoft.com/office/drawing/2014/main" id="{F6315E2B-6EFF-C2F3-BFB1-381698818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965"/>
          <a:stretch/>
        </p:blipFill>
        <p:spPr bwMode="auto">
          <a:xfrm>
            <a:off x="7114162" y="471748"/>
            <a:ext cx="4324849" cy="2552007"/>
          </a:xfrm>
          <a:prstGeom prst="rect">
            <a:avLst/>
          </a:prstGeom>
          <a:noFill/>
          <a:extLst>
            <a:ext uri="{909E8E84-426E-40DD-AFC4-6F175D3DCCD1}">
              <a14:hiddenFill xmlns:a14="http://schemas.microsoft.com/office/drawing/2010/main">
                <a:solidFill>
                  <a:srgbClr val="FFFFFF"/>
                </a:solidFill>
              </a14:hiddenFill>
            </a:ext>
          </a:extLst>
        </p:spPr>
      </p:pic>
      <p:sp>
        <p:nvSpPr>
          <p:cNvPr id="8212" name="Rectangle 821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Kaaris- Charge Mr Carmack Remix - Andrew Winghart Choreography on Vimeo">
            <a:extLst>
              <a:ext uri="{FF2B5EF4-FFF2-40B4-BE49-F238E27FC236}">
                <a16:creationId xmlns:a16="http://schemas.microsoft.com/office/drawing/2014/main" id="{5EE8B9B4-31C3-0D78-43D4-DA0AA49B65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672" b="-2"/>
          <a:stretch/>
        </p:blipFill>
        <p:spPr bwMode="auto">
          <a:xfrm>
            <a:off x="7114162" y="3676230"/>
            <a:ext cx="4324849" cy="2552007"/>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F8CD2683-7AFB-3AEB-13F5-6EE0618AD4F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4079622"/>
      </p:ext>
    </p:extLst>
  </p:cSld>
  <p:clrMapOvr>
    <a:masterClrMapping/>
  </p:clrMapOvr>
  <mc:AlternateContent xmlns:mc="http://schemas.openxmlformats.org/markup-compatibility/2006">
    <mc:Choice xmlns:p14="http://schemas.microsoft.com/office/powerpoint/2010/main" Requires="p14">
      <p:transition spd="slow" p14:dur="2000" advTm="37137"/>
    </mc:Choice>
    <mc:Fallback>
      <p:transition spd="slow" advTm="37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3416B2-83D1-5923-2DAD-6446A05520FB}"/>
              </a:ext>
            </a:extLst>
          </p:cNvPr>
          <p:cNvSpPr>
            <a:spLocks noGrp="1"/>
          </p:cNvSpPr>
          <p:nvPr>
            <p:ph type="title"/>
          </p:nvPr>
        </p:nvSpPr>
        <p:spPr>
          <a:xfrm>
            <a:off x="982639" y="1012536"/>
            <a:ext cx="4613300" cy="1730664"/>
          </a:xfrm>
        </p:spPr>
        <p:txBody>
          <a:bodyPr vert="horz" lIns="91440" tIns="45720" rIns="91440" bIns="45720" rtlCol="0" anchor="t">
            <a:normAutofit/>
          </a:bodyPr>
          <a:lstStyle/>
          <a:p>
            <a:r>
              <a:rPr lang="en-US" sz="4800" b="1" dirty="0"/>
              <a:t>Learning Objective</a:t>
            </a:r>
          </a:p>
        </p:txBody>
      </p:sp>
      <p:sp>
        <p:nvSpPr>
          <p:cNvPr id="3" name="Content Placeholder 2">
            <a:extLst>
              <a:ext uri="{FF2B5EF4-FFF2-40B4-BE49-F238E27FC236}">
                <a16:creationId xmlns:a16="http://schemas.microsoft.com/office/drawing/2014/main" id="{E49BAF40-5F2F-CC40-3124-87E9264DE1F3}"/>
              </a:ext>
            </a:extLst>
          </p:cNvPr>
          <p:cNvSpPr>
            <a:spLocks noGrp="1"/>
          </p:cNvSpPr>
          <p:nvPr>
            <p:ph idx="1"/>
          </p:nvPr>
        </p:nvSpPr>
        <p:spPr>
          <a:xfrm>
            <a:off x="599607" y="2998034"/>
            <a:ext cx="5741231" cy="3192904"/>
          </a:xfrm>
        </p:spPr>
        <p:txBody>
          <a:bodyPr vert="horz" lIns="91440" tIns="45720" rIns="91440" bIns="45720" rtlCol="0" anchor="b">
            <a:noAutofit/>
          </a:bodyPr>
          <a:lstStyle/>
          <a:p>
            <a:pPr marL="0" indent="0">
              <a:buNone/>
            </a:pPr>
            <a:r>
              <a:rPr lang="en-US" sz="4800" dirty="0"/>
              <a:t>To link Rhythm Nation and </a:t>
            </a:r>
            <a:r>
              <a:rPr lang="en-US" sz="4800" dirty="0" err="1"/>
              <a:t>Kaaris</a:t>
            </a:r>
            <a:r>
              <a:rPr lang="en-US" sz="4800" dirty="0"/>
              <a:t> Charge to the theme of equality</a:t>
            </a:r>
          </a:p>
        </p:txBody>
      </p:sp>
      <p:sp>
        <p:nvSpPr>
          <p:cNvPr id="1033" name="Rectangle 1032">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7" name="Rectangle 1036">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learning objective">
            <a:extLst>
              <a:ext uri="{FF2B5EF4-FFF2-40B4-BE49-F238E27FC236}">
                <a16:creationId xmlns:a16="http://schemas.microsoft.com/office/drawing/2014/main" id="{C16EC810-BCD0-BA97-011F-F66C544990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889" r="-1" b="-1"/>
          <a:stretch/>
        </p:blipFill>
        <p:spPr bwMode="auto">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03CA8947-6820-5589-D1C1-E840215FEFC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27214626"/>
      </p:ext>
    </p:extLst>
  </p:cSld>
  <p:clrMapOvr>
    <a:masterClrMapping/>
  </p:clrMapOvr>
  <mc:AlternateContent xmlns:mc="http://schemas.openxmlformats.org/markup-compatibility/2006">
    <mc:Choice xmlns:p14="http://schemas.microsoft.com/office/powerpoint/2010/main" Requires="p14">
      <p:transition spd="slow" p14:dur="2000" advTm="90924"/>
    </mc:Choice>
    <mc:Fallback>
      <p:transition spd="slow" advTm="90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56D1F7-F726-1596-52FF-73A6B50C3522}"/>
              </a:ext>
            </a:extLst>
          </p:cNvPr>
          <p:cNvSpPr>
            <a:spLocks noGrp="1"/>
          </p:cNvSpPr>
          <p:nvPr>
            <p:ph type="title"/>
          </p:nvPr>
        </p:nvSpPr>
        <p:spPr>
          <a:xfrm>
            <a:off x="314793" y="502020"/>
            <a:ext cx="6145319" cy="986851"/>
          </a:xfrm>
        </p:spPr>
        <p:txBody>
          <a:bodyPr anchor="b">
            <a:normAutofit/>
          </a:bodyPr>
          <a:lstStyle/>
          <a:p>
            <a:r>
              <a:rPr lang="en-GB" sz="5400" b="1" dirty="0"/>
              <a:t>Context…</a:t>
            </a:r>
          </a:p>
        </p:txBody>
      </p:sp>
      <p:sp>
        <p:nvSpPr>
          <p:cNvPr id="3" name="Content Placeholder 2">
            <a:extLst>
              <a:ext uri="{FF2B5EF4-FFF2-40B4-BE49-F238E27FC236}">
                <a16:creationId xmlns:a16="http://schemas.microsoft.com/office/drawing/2014/main" id="{44A79C1E-B596-BA93-99AD-5197AF7EA65B}"/>
              </a:ext>
            </a:extLst>
          </p:cNvPr>
          <p:cNvSpPr>
            <a:spLocks noGrp="1"/>
          </p:cNvSpPr>
          <p:nvPr>
            <p:ph idx="1"/>
          </p:nvPr>
        </p:nvSpPr>
        <p:spPr>
          <a:xfrm>
            <a:off x="314793" y="1990892"/>
            <a:ext cx="6790545" cy="4230026"/>
          </a:xfrm>
        </p:spPr>
        <p:txBody>
          <a:bodyPr anchor="t">
            <a:noAutofit/>
          </a:bodyPr>
          <a:lstStyle/>
          <a:p>
            <a:r>
              <a:rPr lang="en-GB" sz="3200" dirty="0"/>
              <a:t>Our exam period has now started</a:t>
            </a:r>
          </a:p>
          <a:p>
            <a:r>
              <a:rPr lang="en-GB" sz="3200" dirty="0"/>
              <a:t>We will learn 2 pieces of repertoire and select one to be examined on</a:t>
            </a:r>
          </a:p>
          <a:p>
            <a:r>
              <a:rPr lang="en-GB" sz="3200" dirty="0"/>
              <a:t>Create coursework to track your progress and show how you have linked your repertoire to the theme of </a:t>
            </a:r>
            <a:r>
              <a:rPr lang="en-GB" sz="3200" dirty="0">
                <a:highlight>
                  <a:srgbClr val="00FFFF"/>
                </a:highlight>
              </a:rPr>
              <a:t>Equality</a:t>
            </a:r>
          </a:p>
          <a:p>
            <a:r>
              <a:rPr lang="en-GB" sz="3200" dirty="0"/>
              <a:t>Write an evaluation at the end of your project</a:t>
            </a:r>
          </a:p>
        </p:txBody>
      </p:sp>
      <p:sp>
        <p:nvSpPr>
          <p:cNvPr id="2057" name="Rectangle 205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1" name="Rectangle 206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3" name="Rectangle 206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Image result for questionj mark">
            <a:extLst>
              <a:ext uri="{FF2B5EF4-FFF2-40B4-BE49-F238E27FC236}">
                <a16:creationId xmlns:a16="http://schemas.microsoft.com/office/drawing/2014/main" id="{720284B1-0261-91CA-BDFA-3DA55A4B5D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22353" y="909081"/>
            <a:ext cx="3477758" cy="5071731"/>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90239FF7-4F55-D316-4ED6-4FF9292F5F1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163690"/>
      </p:ext>
    </p:extLst>
  </p:cSld>
  <p:clrMapOvr>
    <a:masterClrMapping/>
  </p:clrMapOvr>
  <mc:AlternateContent xmlns:mc="http://schemas.openxmlformats.org/markup-compatibility/2006">
    <mc:Choice xmlns:p14="http://schemas.microsoft.com/office/powerpoint/2010/main" Requires="p14">
      <p:transition spd="slow" p14:dur="2000" advTm="124371"/>
    </mc:Choice>
    <mc:Fallback>
      <p:transition spd="slow" advTm="124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77680C-C2AF-5988-5ABC-B61760647D78}"/>
              </a:ext>
            </a:extLst>
          </p:cNvPr>
          <p:cNvSpPr>
            <a:spLocks noGrp="1"/>
          </p:cNvSpPr>
          <p:nvPr>
            <p:ph type="title"/>
          </p:nvPr>
        </p:nvSpPr>
        <p:spPr>
          <a:xfrm>
            <a:off x="194873" y="31894"/>
            <a:ext cx="7471260" cy="1227964"/>
          </a:xfrm>
        </p:spPr>
        <p:txBody>
          <a:bodyPr anchor="b">
            <a:normAutofit/>
          </a:bodyPr>
          <a:lstStyle/>
          <a:p>
            <a:r>
              <a:rPr lang="en-GB" sz="3800" b="1" dirty="0"/>
              <a:t>Rhythm Nation, Anthony Thomas</a:t>
            </a:r>
          </a:p>
        </p:txBody>
      </p:sp>
      <p:sp>
        <p:nvSpPr>
          <p:cNvPr id="3" name="Content Placeholder 2">
            <a:extLst>
              <a:ext uri="{FF2B5EF4-FFF2-40B4-BE49-F238E27FC236}">
                <a16:creationId xmlns:a16="http://schemas.microsoft.com/office/drawing/2014/main" id="{4C3298FD-86AC-EACB-8FAF-913D1CDD1BAA}"/>
              </a:ext>
            </a:extLst>
          </p:cNvPr>
          <p:cNvSpPr>
            <a:spLocks noGrp="1"/>
          </p:cNvSpPr>
          <p:nvPr>
            <p:ph idx="1"/>
          </p:nvPr>
        </p:nvSpPr>
        <p:spPr>
          <a:xfrm>
            <a:off x="329785" y="1693889"/>
            <a:ext cx="6130328" cy="4706477"/>
          </a:xfrm>
        </p:spPr>
        <p:txBody>
          <a:bodyPr anchor="t">
            <a:normAutofit/>
          </a:bodyPr>
          <a:lstStyle/>
          <a:p>
            <a:pPr marL="0" indent="0">
              <a:buNone/>
            </a:pPr>
            <a:r>
              <a:rPr lang="en-GB" sz="2000" dirty="0"/>
              <a:t>Review the video </a:t>
            </a:r>
          </a:p>
          <a:p>
            <a:pPr marL="0" indent="0">
              <a:buNone/>
            </a:pPr>
            <a:r>
              <a:rPr lang="en-GB" sz="2000" dirty="0">
                <a:hlinkClick r:id="rId4"/>
              </a:rPr>
              <a:t>Janet Jackson - Rhythm Nation</a:t>
            </a:r>
            <a:endParaRPr lang="en-GB" sz="2000" dirty="0"/>
          </a:p>
          <a:p>
            <a:pPr marL="0" indent="0">
              <a:buNone/>
            </a:pPr>
            <a:r>
              <a:rPr lang="en-GB" sz="2000" dirty="0"/>
              <a:t>Watch the video a number of times and focus on the following topics:</a:t>
            </a:r>
          </a:p>
          <a:p>
            <a:r>
              <a:rPr lang="en-GB" sz="2000" dirty="0"/>
              <a:t>Movement</a:t>
            </a:r>
          </a:p>
          <a:p>
            <a:r>
              <a:rPr lang="en-GB" sz="2000" dirty="0"/>
              <a:t>Dynamics</a:t>
            </a:r>
          </a:p>
          <a:p>
            <a:r>
              <a:rPr lang="en-GB" sz="2000" dirty="0"/>
              <a:t>Space</a:t>
            </a:r>
          </a:p>
          <a:p>
            <a:r>
              <a:rPr lang="en-GB" sz="2000" dirty="0"/>
              <a:t>Formations</a:t>
            </a:r>
          </a:p>
          <a:p>
            <a:r>
              <a:rPr lang="en-GB" sz="2000" dirty="0"/>
              <a:t>Costume</a:t>
            </a:r>
          </a:p>
          <a:p>
            <a:r>
              <a:rPr lang="en-GB" sz="2000" dirty="0"/>
              <a:t>Lights</a:t>
            </a:r>
          </a:p>
          <a:p>
            <a:r>
              <a:rPr lang="en-GB" sz="2000" dirty="0"/>
              <a:t>Set</a:t>
            </a:r>
          </a:p>
          <a:p>
            <a:r>
              <a:rPr lang="en-GB" sz="2000" dirty="0"/>
              <a:t>Dancers</a:t>
            </a:r>
          </a:p>
        </p:txBody>
      </p:sp>
      <p:sp>
        <p:nvSpPr>
          <p:cNvPr id="3081" name="Rectangle 308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5" name="Rectangle 308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7" name="Rectangle 308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Image result for rythmn nation">
            <a:extLst>
              <a:ext uri="{FF2B5EF4-FFF2-40B4-BE49-F238E27FC236}">
                <a16:creationId xmlns:a16="http://schemas.microsoft.com/office/drawing/2014/main" id="{AFEBCA9E-9F8F-D644-A556-7FEF69AE97C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75967" y="2176880"/>
            <a:ext cx="4170530" cy="2536133"/>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457B1871-D6D7-1F09-BFC1-A78BF1E340D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19611895"/>
      </p:ext>
    </p:extLst>
  </p:cSld>
  <p:clrMapOvr>
    <a:masterClrMapping/>
  </p:clrMapOvr>
  <mc:AlternateContent xmlns:mc="http://schemas.openxmlformats.org/markup-compatibility/2006">
    <mc:Choice xmlns:p14="http://schemas.microsoft.com/office/powerpoint/2010/main" Requires="p14">
      <p:transition spd="slow" p14:dur="2000" advTm="185582"/>
    </mc:Choice>
    <mc:Fallback>
      <p:transition spd="slow" advTm="18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A8D587-38FF-8921-66FC-C8CC4F9D448E}"/>
              </a:ext>
            </a:extLst>
          </p:cNvPr>
          <p:cNvSpPr>
            <a:spLocks noGrp="1"/>
          </p:cNvSpPr>
          <p:nvPr>
            <p:ph type="title"/>
          </p:nvPr>
        </p:nvSpPr>
        <p:spPr>
          <a:xfrm>
            <a:off x="457201" y="502020"/>
            <a:ext cx="6002912" cy="857661"/>
          </a:xfrm>
        </p:spPr>
        <p:txBody>
          <a:bodyPr anchor="b">
            <a:normAutofit/>
          </a:bodyPr>
          <a:lstStyle/>
          <a:p>
            <a:r>
              <a:rPr lang="en-GB" sz="5400" b="1" dirty="0"/>
              <a:t>Task…</a:t>
            </a:r>
          </a:p>
        </p:txBody>
      </p:sp>
      <p:sp>
        <p:nvSpPr>
          <p:cNvPr id="3" name="Content Placeholder 2">
            <a:extLst>
              <a:ext uri="{FF2B5EF4-FFF2-40B4-BE49-F238E27FC236}">
                <a16:creationId xmlns:a16="http://schemas.microsoft.com/office/drawing/2014/main" id="{4C3F1E4B-EFE3-D8D9-DB8D-52F69790561B}"/>
              </a:ext>
            </a:extLst>
          </p:cNvPr>
          <p:cNvSpPr>
            <a:spLocks noGrp="1"/>
          </p:cNvSpPr>
          <p:nvPr>
            <p:ph idx="1"/>
          </p:nvPr>
        </p:nvSpPr>
        <p:spPr>
          <a:xfrm>
            <a:off x="457201" y="1861702"/>
            <a:ext cx="6161566" cy="4494278"/>
          </a:xfrm>
        </p:spPr>
        <p:txBody>
          <a:bodyPr anchor="t">
            <a:normAutofit/>
          </a:bodyPr>
          <a:lstStyle/>
          <a:p>
            <a:r>
              <a:rPr lang="en-GB" sz="2000" dirty="0"/>
              <a:t>Now pick TWO topics from the list</a:t>
            </a:r>
          </a:p>
          <a:p>
            <a:r>
              <a:rPr lang="en-GB" sz="2000" dirty="0"/>
              <a:t>Describe what that the topic looks or sounds like in as much detail as possible</a:t>
            </a:r>
          </a:p>
          <a:p>
            <a:r>
              <a:rPr lang="en-GB" sz="2000" dirty="0"/>
              <a:t>Next, explain how you think this topic links to the idea of Equality. This could be because of how it looks, the atmosphere it creates, what it suggests to the audience etc</a:t>
            </a:r>
          </a:p>
          <a:p>
            <a:r>
              <a:rPr lang="en-GB" sz="2000" dirty="0"/>
              <a:t>Remember dance is subjective. If you can explain why you think something there is no wrong answer!!</a:t>
            </a:r>
          </a:p>
          <a:p>
            <a:r>
              <a:rPr lang="en-GB" sz="2000" dirty="0"/>
              <a:t>You can write or type your responses. If you type your responses, then please email to me at the end of our lesson.  If you handwrite your responses, please bring with to our lesson next week</a:t>
            </a:r>
          </a:p>
        </p:txBody>
      </p:sp>
      <p:sp>
        <p:nvSpPr>
          <p:cNvPr id="4105" name="Rectangle 410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9" name="Rectangle 410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1" name="Rectangle 411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a:extLst>
              <a:ext uri="{FF2B5EF4-FFF2-40B4-BE49-F238E27FC236}">
                <a16:creationId xmlns:a16="http://schemas.microsoft.com/office/drawing/2014/main" id="{AF668C63-8245-FF26-7D5D-D816DBFDED0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75967" y="1359681"/>
            <a:ext cx="4170530" cy="417053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7A07A20B-B9C7-7F16-2BB4-965058C2804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964012"/>
      </p:ext>
    </p:extLst>
  </p:cSld>
  <p:clrMapOvr>
    <a:masterClrMapping/>
  </p:clrMapOvr>
  <mc:AlternateContent xmlns:mc="http://schemas.openxmlformats.org/markup-compatibility/2006">
    <mc:Choice xmlns:p14="http://schemas.microsoft.com/office/powerpoint/2010/main" Requires="p14">
      <p:transition spd="slow" p14:dur="2000" advTm="179829"/>
    </mc:Choice>
    <mc:Fallback>
      <p:transition spd="slow" advTm="179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E8AF63-8060-25E2-3BB6-48EF3DF6FA6C}"/>
              </a:ext>
            </a:extLst>
          </p:cNvPr>
          <p:cNvSpPr>
            <a:spLocks noGrp="1"/>
          </p:cNvSpPr>
          <p:nvPr>
            <p:ph type="title"/>
          </p:nvPr>
        </p:nvSpPr>
        <p:spPr>
          <a:xfrm>
            <a:off x="254833" y="502020"/>
            <a:ext cx="7411300" cy="1071947"/>
          </a:xfrm>
        </p:spPr>
        <p:txBody>
          <a:bodyPr anchor="b">
            <a:normAutofit/>
          </a:bodyPr>
          <a:lstStyle/>
          <a:p>
            <a:r>
              <a:rPr lang="en-GB" sz="4000" b="1" dirty="0" err="1"/>
              <a:t>Kaaris</a:t>
            </a:r>
            <a:r>
              <a:rPr lang="en-GB" sz="4000" b="1" dirty="0"/>
              <a:t> Charge, Andrew </a:t>
            </a:r>
            <a:r>
              <a:rPr lang="en-GB" sz="4000" b="1" dirty="0" err="1"/>
              <a:t>Winghart</a:t>
            </a:r>
            <a:endParaRPr lang="en-GB" sz="4000" b="1" dirty="0"/>
          </a:p>
        </p:txBody>
      </p:sp>
      <p:sp>
        <p:nvSpPr>
          <p:cNvPr id="3" name="Content Placeholder 2">
            <a:extLst>
              <a:ext uri="{FF2B5EF4-FFF2-40B4-BE49-F238E27FC236}">
                <a16:creationId xmlns:a16="http://schemas.microsoft.com/office/drawing/2014/main" id="{86758DFD-2C01-1935-777B-720D3C5D93B4}"/>
              </a:ext>
            </a:extLst>
          </p:cNvPr>
          <p:cNvSpPr>
            <a:spLocks noGrp="1"/>
          </p:cNvSpPr>
          <p:nvPr>
            <p:ph idx="1"/>
          </p:nvPr>
        </p:nvSpPr>
        <p:spPr>
          <a:xfrm>
            <a:off x="254833" y="1768839"/>
            <a:ext cx="6205279" cy="4870977"/>
          </a:xfrm>
        </p:spPr>
        <p:txBody>
          <a:bodyPr anchor="t">
            <a:normAutofit/>
          </a:bodyPr>
          <a:lstStyle/>
          <a:p>
            <a:pPr marL="0" indent="0">
              <a:buNone/>
            </a:pPr>
            <a:r>
              <a:rPr lang="en-GB" sz="2000" dirty="0" err="1">
                <a:hlinkClick r:id="rId4"/>
              </a:rPr>
              <a:t>Kaaris</a:t>
            </a:r>
            <a:r>
              <a:rPr lang="en-GB" sz="2000" dirty="0">
                <a:hlinkClick r:id="rId4"/>
              </a:rPr>
              <a:t>- Charge (Mr. Carmack Remix)</a:t>
            </a:r>
            <a:endParaRPr lang="en-GB" sz="2000" dirty="0"/>
          </a:p>
          <a:p>
            <a:pPr marL="0" indent="0">
              <a:buNone/>
            </a:pPr>
            <a:r>
              <a:rPr lang="en-GB" sz="2000" dirty="0"/>
              <a:t>Watch the video</a:t>
            </a:r>
          </a:p>
          <a:p>
            <a:pPr marL="0" indent="0">
              <a:buNone/>
            </a:pPr>
            <a:r>
              <a:rPr lang="en-GB" sz="2000" dirty="0"/>
              <a:t>Watch the video a number of times and focus on the following topics:</a:t>
            </a:r>
          </a:p>
          <a:p>
            <a:r>
              <a:rPr lang="en-GB" sz="2000" dirty="0"/>
              <a:t>Movement</a:t>
            </a:r>
          </a:p>
          <a:p>
            <a:r>
              <a:rPr lang="en-GB" sz="2000" dirty="0"/>
              <a:t>Dynamics</a:t>
            </a:r>
          </a:p>
          <a:p>
            <a:r>
              <a:rPr lang="en-GB" sz="2000" dirty="0"/>
              <a:t>Space</a:t>
            </a:r>
          </a:p>
          <a:p>
            <a:r>
              <a:rPr lang="en-GB" sz="2000" dirty="0"/>
              <a:t>Formations</a:t>
            </a:r>
          </a:p>
          <a:p>
            <a:r>
              <a:rPr lang="en-GB" sz="2000" dirty="0"/>
              <a:t>Costume</a:t>
            </a:r>
          </a:p>
          <a:p>
            <a:r>
              <a:rPr lang="en-GB" sz="2000" dirty="0"/>
              <a:t>Lights</a:t>
            </a:r>
          </a:p>
          <a:p>
            <a:r>
              <a:rPr lang="en-GB" sz="2000" dirty="0"/>
              <a:t>Set</a:t>
            </a:r>
          </a:p>
          <a:p>
            <a:r>
              <a:rPr lang="en-GB" sz="2000" dirty="0"/>
              <a:t>Dancers</a:t>
            </a:r>
          </a:p>
        </p:txBody>
      </p:sp>
      <p:sp>
        <p:nvSpPr>
          <p:cNvPr id="5129" name="Rectangle 512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3" name="Rectangle 513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5" name="Rectangle 513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Пин от пользователя Зань Ліза на доске Sounds-Air-Moves | Танец, Джаз">
            <a:extLst>
              <a:ext uri="{FF2B5EF4-FFF2-40B4-BE49-F238E27FC236}">
                <a16:creationId xmlns:a16="http://schemas.microsoft.com/office/drawing/2014/main" id="{9E1392B0-0850-F3B1-D683-309995E18E9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75967" y="2144990"/>
            <a:ext cx="4170530" cy="293667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83EB63F1-AC0B-EE7F-91CA-2F128152CF3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23063836"/>
      </p:ext>
    </p:extLst>
  </p:cSld>
  <p:clrMapOvr>
    <a:masterClrMapping/>
  </p:clrMapOvr>
  <mc:AlternateContent xmlns:mc="http://schemas.openxmlformats.org/markup-compatibility/2006">
    <mc:Choice xmlns:p14="http://schemas.microsoft.com/office/powerpoint/2010/main" Requires="p14">
      <p:transition spd="slow" p14:dur="2000" advTm="40183"/>
    </mc:Choice>
    <mc:Fallback>
      <p:transition spd="slow" advTm="40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A2F05F-CF82-7CC1-2F55-5CBFB84A8C3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22619F-1948-0AB7-EE16-B5121A5520F4}"/>
              </a:ext>
            </a:extLst>
          </p:cNvPr>
          <p:cNvSpPr>
            <a:spLocks noGrp="1"/>
          </p:cNvSpPr>
          <p:nvPr>
            <p:ph type="title"/>
          </p:nvPr>
        </p:nvSpPr>
        <p:spPr>
          <a:xfrm>
            <a:off x="329785" y="502020"/>
            <a:ext cx="6130328" cy="592262"/>
          </a:xfrm>
        </p:spPr>
        <p:txBody>
          <a:bodyPr anchor="b">
            <a:noAutofit/>
          </a:bodyPr>
          <a:lstStyle/>
          <a:p>
            <a:r>
              <a:rPr lang="en-GB" sz="5400" b="1" dirty="0"/>
              <a:t>Task…</a:t>
            </a:r>
          </a:p>
        </p:txBody>
      </p:sp>
      <p:sp>
        <p:nvSpPr>
          <p:cNvPr id="3" name="Content Placeholder 2">
            <a:extLst>
              <a:ext uri="{FF2B5EF4-FFF2-40B4-BE49-F238E27FC236}">
                <a16:creationId xmlns:a16="http://schemas.microsoft.com/office/drawing/2014/main" id="{5F2F8E8D-B645-19E8-AC37-AC8B243C274F}"/>
              </a:ext>
            </a:extLst>
          </p:cNvPr>
          <p:cNvSpPr>
            <a:spLocks noGrp="1"/>
          </p:cNvSpPr>
          <p:nvPr>
            <p:ph idx="1"/>
          </p:nvPr>
        </p:nvSpPr>
        <p:spPr>
          <a:xfrm>
            <a:off x="329785" y="1094282"/>
            <a:ext cx="6288982" cy="5471410"/>
          </a:xfrm>
        </p:spPr>
        <p:txBody>
          <a:bodyPr anchor="t">
            <a:noAutofit/>
          </a:bodyPr>
          <a:lstStyle/>
          <a:p>
            <a:r>
              <a:rPr lang="en-GB" sz="2000" dirty="0" err="1"/>
              <a:t>Kaaris</a:t>
            </a:r>
            <a:r>
              <a:rPr lang="en-GB" sz="2000" dirty="0"/>
              <a:t> Charge is an abstract piece of repertoire as opposed to a narrative like Rhythm Nation</a:t>
            </a:r>
          </a:p>
          <a:p>
            <a:r>
              <a:rPr lang="en-GB" sz="2000" dirty="0"/>
              <a:t>Rhythm Nation has a clear choreographic intention, and the lyrics of the song help to tell the story.  </a:t>
            </a:r>
            <a:r>
              <a:rPr lang="en-GB" sz="2000" dirty="0" err="1"/>
              <a:t>Kaaris</a:t>
            </a:r>
            <a:r>
              <a:rPr lang="en-GB" sz="2000" dirty="0"/>
              <a:t> Charge does not have this. This means that you have to work a bit harder to find the links to the theme of Equality</a:t>
            </a:r>
          </a:p>
          <a:p>
            <a:r>
              <a:rPr lang="en-GB" sz="2000" dirty="0"/>
              <a:t>This does not mean that the links to the theme do not exist!</a:t>
            </a:r>
          </a:p>
          <a:p>
            <a:pPr marL="0" indent="0">
              <a:buNone/>
            </a:pPr>
            <a:r>
              <a:rPr lang="en-GB" sz="2000" dirty="0">
                <a:highlight>
                  <a:srgbClr val="FFFF00"/>
                </a:highlight>
              </a:rPr>
              <a:t>Now pick TWO topics from the list</a:t>
            </a:r>
          </a:p>
          <a:p>
            <a:r>
              <a:rPr lang="en-GB" sz="2000" dirty="0"/>
              <a:t>Describe what that the topic looks or sounds like in as much detail as possible</a:t>
            </a:r>
          </a:p>
          <a:p>
            <a:r>
              <a:rPr lang="en-GB" sz="2000" dirty="0"/>
              <a:t>Next, explain how you think this topic links to the idea of Equality. This could be because of how it looks, the atmosphere it creates, what it suggests to the audience etc</a:t>
            </a:r>
          </a:p>
          <a:p>
            <a:r>
              <a:rPr lang="en-GB" sz="2000" dirty="0"/>
              <a:t>Remember dance is subjective. If you can explain WHY you think something, there is no wrong answer!!</a:t>
            </a:r>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a:extLst>
              <a:ext uri="{FF2B5EF4-FFF2-40B4-BE49-F238E27FC236}">
                <a16:creationId xmlns:a16="http://schemas.microsoft.com/office/drawing/2014/main" id="{D67FE13B-5DDD-3272-965D-8BBE8274EA4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75967" y="1359681"/>
            <a:ext cx="4170530" cy="417053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EC36BD39-61DD-54E0-990D-D1301ECB4D2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8522883"/>
      </p:ext>
    </p:extLst>
  </p:cSld>
  <p:clrMapOvr>
    <a:masterClrMapping/>
  </p:clrMapOvr>
  <mc:AlternateContent xmlns:mc="http://schemas.openxmlformats.org/markup-compatibility/2006">
    <mc:Choice xmlns:p14="http://schemas.microsoft.com/office/powerpoint/2010/main" Requires="p14">
      <p:transition spd="slow" p14:dur="2000" advTm="181495"/>
    </mc:Choice>
    <mc:Fallback>
      <p:transition spd="slow" advTm="181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08705B-196B-20A4-04CD-456192AEB40B}"/>
              </a:ext>
            </a:extLst>
          </p:cNvPr>
          <p:cNvSpPr>
            <a:spLocks noGrp="1"/>
          </p:cNvSpPr>
          <p:nvPr>
            <p:ph type="title"/>
          </p:nvPr>
        </p:nvSpPr>
        <p:spPr>
          <a:xfrm>
            <a:off x="254833" y="502021"/>
            <a:ext cx="5841167" cy="952025"/>
          </a:xfrm>
        </p:spPr>
        <p:txBody>
          <a:bodyPr anchor="b">
            <a:normAutofit/>
          </a:bodyPr>
          <a:lstStyle/>
          <a:p>
            <a:r>
              <a:rPr lang="en-GB" sz="5400" b="1" dirty="0"/>
              <a:t>Key Vocabulary….</a:t>
            </a:r>
          </a:p>
        </p:txBody>
      </p:sp>
      <p:sp>
        <p:nvSpPr>
          <p:cNvPr id="3" name="Content Placeholder 2">
            <a:extLst>
              <a:ext uri="{FF2B5EF4-FFF2-40B4-BE49-F238E27FC236}">
                <a16:creationId xmlns:a16="http://schemas.microsoft.com/office/drawing/2014/main" id="{730CC8F6-77CE-8F91-7686-C3899194D3B4}"/>
              </a:ext>
            </a:extLst>
          </p:cNvPr>
          <p:cNvSpPr>
            <a:spLocks noGrp="1"/>
          </p:cNvSpPr>
          <p:nvPr>
            <p:ph idx="1"/>
          </p:nvPr>
        </p:nvSpPr>
        <p:spPr>
          <a:xfrm>
            <a:off x="478535" y="1956068"/>
            <a:ext cx="5617465" cy="3984910"/>
          </a:xfrm>
        </p:spPr>
        <p:txBody>
          <a:bodyPr anchor="t">
            <a:normAutofit/>
          </a:bodyPr>
          <a:lstStyle/>
          <a:p>
            <a:r>
              <a:rPr lang="en-GB" sz="3600" dirty="0"/>
              <a:t>Repertoire</a:t>
            </a:r>
          </a:p>
          <a:p>
            <a:r>
              <a:rPr lang="en-GB" sz="3600" dirty="0"/>
              <a:t>Abstract</a:t>
            </a:r>
          </a:p>
          <a:p>
            <a:r>
              <a:rPr lang="en-GB" sz="3600" dirty="0"/>
              <a:t>Narrative</a:t>
            </a:r>
          </a:p>
          <a:p>
            <a:r>
              <a:rPr lang="en-GB" sz="3600" dirty="0"/>
              <a:t>Mood and atmosphere</a:t>
            </a:r>
          </a:p>
          <a:p>
            <a:r>
              <a:rPr lang="en-GB" sz="3600" dirty="0"/>
              <a:t>Choreographic Intention</a:t>
            </a:r>
          </a:p>
        </p:txBody>
      </p:sp>
      <p:pic>
        <p:nvPicPr>
          <p:cNvPr id="6146" name="Picture 2" descr="Image result for tick list">
            <a:extLst>
              <a:ext uri="{FF2B5EF4-FFF2-40B4-BE49-F238E27FC236}">
                <a16:creationId xmlns:a16="http://schemas.microsoft.com/office/drawing/2014/main" id="{77B348AC-CA0B-94DD-C68F-E35746101D4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12442" y="1088069"/>
            <a:ext cx="5201023" cy="4268104"/>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33EADED9-E0CA-ACA3-48FF-2C66417E1A1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8944390"/>
      </p:ext>
    </p:extLst>
  </p:cSld>
  <p:clrMapOvr>
    <a:masterClrMapping/>
  </p:clrMapOvr>
  <mc:AlternateContent xmlns:mc="http://schemas.openxmlformats.org/markup-compatibility/2006">
    <mc:Choice xmlns:p14="http://schemas.microsoft.com/office/powerpoint/2010/main" Requires="p14">
      <p:transition spd="slow" p14:dur="2000" advTm="177653"/>
    </mc:Choice>
    <mc:Fallback>
      <p:transition spd="slow" advTm="177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D7C5-DB0A-D33C-1C54-3C02A04E2E56}"/>
              </a:ext>
            </a:extLst>
          </p:cNvPr>
          <p:cNvSpPr>
            <a:spLocks noGrp="1"/>
          </p:cNvSpPr>
          <p:nvPr>
            <p:ph type="title"/>
          </p:nvPr>
        </p:nvSpPr>
        <p:spPr>
          <a:xfrm>
            <a:off x="235974" y="365125"/>
            <a:ext cx="11117826" cy="1325563"/>
          </a:xfrm>
        </p:spPr>
        <p:txBody>
          <a:bodyPr>
            <a:normAutofit/>
          </a:bodyPr>
          <a:lstStyle/>
          <a:p>
            <a:r>
              <a:rPr lang="en-GB" sz="6000" b="1" dirty="0"/>
              <a:t>Pause For Thought….</a:t>
            </a:r>
          </a:p>
        </p:txBody>
      </p:sp>
      <p:sp>
        <p:nvSpPr>
          <p:cNvPr id="3" name="Content Placeholder 2">
            <a:extLst>
              <a:ext uri="{FF2B5EF4-FFF2-40B4-BE49-F238E27FC236}">
                <a16:creationId xmlns:a16="http://schemas.microsoft.com/office/drawing/2014/main" id="{93E7ADA3-087C-6601-212B-AC2A0B6E5E08}"/>
              </a:ext>
            </a:extLst>
          </p:cNvPr>
          <p:cNvSpPr>
            <a:spLocks noGrp="1"/>
          </p:cNvSpPr>
          <p:nvPr>
            <p:ph idx="1"/>
          </p:nvPr>
        </p:nvSpPr>
        <p:spPr/>
        <p:txBody>
          <a:bodyPr>
            <a:normAutofit/>
          </a:bodyPr>
          <a:lstStyle/>
          <a:p>
            <a:pPr marL="0" indent="0" algn="ctr">
              <a:buNone/>
            </a:pPr>
            <a:endParaRPr lang="en-GB" sz="4800" dirty="0"/>
          </a:p>
          <a:p>
            <a:pPr marL="0" indent="0" algn="ctr">
              <a:buNone/>
            </a:pPr>
            <a:r>
              <a:rPr lang="en-GB" sz="4800" dirty="0"/>
              <a:t>What will be your biggest challenge in learning these two pieces of repertoire? Be prepared to share this answer with me next week!</a:t>
            </a:r>
          </a:p>
        </p:txBody>
      </p:sp>
      <p:pic>
        <p:nvPicPr>
          <p:cNvPr id="14" name="Audio 13">
            <a:hlinkClick r:id="" action="ppaction://media"/>
            <a:extLst>
              <a:ext uri="{FF2B5EF4-FFF2-40B4-BE49-F238E27FC236}">
                <a16:creationId xmlns:a16="http://schemas.microsoft.com/office/drawing/2014/main" id="{14576A67-4927-3612-6F28-14D68EC765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88754530"/>
      </p:ext>
    </p:extLst>
  </p:cSld>
  <p:clrMapOvr>
    <a:masterClrMapping/>
  </p:clrMapOvr>
  <mc:AlternateContent xmlns:mc="http://schemas.openxmlformats.org/markup-compatibility/2006">
    <mc:Choice xmlns:p14="http://schemas.microsoft.com/office/powerpoint/2010/main" Requires="p14">
      <p:transition spd="slow" p14:dur="2000" advTm="52838"/>
    </mc:Choice>
    <mc:Fallback>
      <p:transition spd="slow" advTm="52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240</TotalTime>
  <Words>471</Words>
  <Application>Microsoft Office PowerPoint</Application>
  <PresentationFormat>Widescreen</PresentationFormat>
  <Paragraphs>59</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Aptos</vt:lpstr>
      <vt:lpstr>Aptos Display</vt:lpstr>
      <vt:lpstr>Arial</vt:lpstr>
      <vt:lpstr>Office Theme</vt:lpstr>
      <vt:lpstr>Btec Level 2 Tech Award Performing Arts Dance </vt:lpstr>
      <vt:lpstr>Learning Objective</vt:lpstr>
      <vt:lpstr>Context…</vt:lpstr>
      <vt:lpstr>Rhythm Nation, Anthony Thomas</vt:lpstr>
      <vt:lpstr>Task…</vt:lpstr>
      <vt:lpstr>Kaaris Charge, Andrew Winghart</vt:lpstr>
      <vt:lpstr>Task…</vt:lpstr>
      <vt:lpstr>Key Vocabulary….</vt:lpstr>
      <vt:lpstr>Pause For Thought….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Louise Power</dc:creator>
  <cp:lastModifiedBy>Louise Power</cp:lastModifiedBy>
  <cp:revision>1</cp:revision>
  <dcterms:created xsi:type="dcterms:W3CDTF">2025-01-09T10:17:57Z</dcterms:created>
  <dcterms:modified xsi:type="dcterms:W3CDTF">2025-01-09T14:18:40Z</dcterms:modified>
</cp:coreProperties>
</file>