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C325-03F7-4414-36C7-5B70E0F34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2BCB7-D4B2-40DB-C381-A6E7372F6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27830-5870-401B-67CE-DD6BAFCC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B874-79DC-42B9-84BB-4908941B991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208C9-1480-BCDB-10A2-BBE2653C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551F2-C031-33BD-1C67-5CEAC8E4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F0CB-F98B-4F55-8886-E1DA55BE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3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F3B5-DDBC-B34C-C216-9AF3A155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49B9E-9BC8-D90E-0E98-1FBFFE375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9BA5-E7F1-738E-43CF-1C71842C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B874-79DC-42B9-84BB-4908941B991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C242B-730D-3D40-BE22-267602C7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24F7B-EA4D-B8F2-0011-47F943A3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F0CB-F98B-4F55-8886-E1DA55BE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3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64759-AE60-D3C9-2313-E793C3C05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99382-9931-9B5D-87E9-626565909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ACCDF-68DF-533F-4471-721569B0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B874-79DC-42B9-84BB-4908941B991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E0AC-F4C2-3C63-F9C2-98D0D6B1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96B91-C148-5582-B156-D0C36515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F0CB-F98B-4F55-8886-E1DA55BE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99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47CC-5671-FF7B-478D-F9372659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1D67D-853F-DF52-663B-DA67B6D93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C464D-6A79-8EDF-724D-AEAD5B03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B874-79DC-42B9-84BB-4908941B991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949AE-4D15-5FA7-42FE-86E712AF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60E3B-04DB-1E39-F3F8-18563FAB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F0CB-F98B-4F55-8886-E1DA55BE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5703-4408-BFDC-12F6-569013ED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FF22F-3371-5F3B-56C3-A73FE592F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A60CB-91FC-B35A-0151-4DBF716B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B874-79DC-42B9-84BB-4908941B991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B7AC-38E6-5E54-CE99-233C894A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449F-C6B1-EFC1-F1FA-DAE769A0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F0CB-F98B-4F55-8886-E1DA55BE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53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E540-402C-F38E-CE74-22D80824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80CE9-6E27-461F-B81C-00E46DB9C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74A4A-7CC8-22E9-33B7-8302D783D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45FC1-9ECC-47AB-6FA6-29F22B31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B874-79DC-42B9-84BB-4908941B991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E1E5-9575-8128-5D01-1A718F46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E2CF5-61EA-66C8-CC1E-0B6A2DEF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F0CB-F98B-4F55-8886-E1DA55BE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0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50F1-0FB1-D748-C47D-421220AB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6AA58-0E93-92E0-B2E9-0D250DA99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10E75-A496-67DD-22DA-767FC1386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60817-85FD-E743-896C-E14326864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ADDA4-0AAA-87F3-946D-5863DA31F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6CF74B-A32E-B5F8-10E3-8DB8EB6D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B874-79DC-42B9-84BB-4908941B991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464EA-DE07-4EAA-0B4B-18132AA3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A939C-9B39-DE99-02AE-B4A3DDA3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F0CB-F98B-4F55-8886-E1DA55BE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0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6B14-07DF-82D6-66A0-AA539EF2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F4068-E76E-44F6-4511-71FE2285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B874-79DC-42B9-84BB-4908941B991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E1CCE-363D-1953-A5AD-73A24108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98871-081A-3AA9-15C6-C281E042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F0CB-F98B-4F55-8886-E1DA55BE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1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6D0DF-FD87-0ADF-1097-A0169A68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B874-79DC-42B9-84BB-4908941B991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18A26-E3C4-8D39-FDA0-4BB317B6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D21FE-15CA-62B5-C6AE-C1EC0B02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F0CB-F98B-4F55-8886-E1DA55BE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2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205A-2BE5-6C72-C85D-8D1EE21D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95F5B-0D35-6B83-8AAC-F56E2ED6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F6B55-722C-F1CC-A15D-632D1F60D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3D481-1451-69A8-43B0-B2D03761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B874-79DC-42B9-84BB-4908941B991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2F3E7-181C-0578-56A7-200DBC40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E9BE8-879A-AFCE-A084-72A5DFA2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F0CB-F98B-4F55-8886-E1DA55BE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8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ACB8-C7FA-2064-A5EC-76E24FF4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9BE27-1101-AD44-EFEF-53C0CCA44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804D9-9FE2-9883-0948-3FE93DC6A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98926-F79C-5A85-2DD6-8D99994D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B874-79DC-42B9-84BB-4908941B991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21D19-C493-2C9C-50BC-2A0E571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CAB5E-A922-87C9-184D-D3979E70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F0CB-F98B-4F55-8886-E1DA55BE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0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85C712-1F57-C4A5-1B41-AE117FF9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A2078-7C36-E48F-81AD-B64323ECC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DD55-02AE-4250-CA1D-CC121F969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3B874-79DC-42B9-84BB-4908941B991A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22CE6-E64F-F0AC-A2EC-30B4B0FA4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A2D07-118E-A84E-CB60-E8511C520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54F0CB-F98B-4F55-8886-E1DA55BE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4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2fQ0Z3ffW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5FAF-683B-8D79-FBCF-0BAFB1A96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Database exam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59CF2-2419-4424-6319-4460335FF4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B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80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1B4B-8DA4-8671-1091-A3BCEC70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B exam skills - instructions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010250-7668-B971-1D05-2DD07EA6F6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6806" y="1959077"/>
            <a:ext cx="3318387" cy="33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8E52-E375-87EB-5A9C-6B8BC139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nline Media 3" title="New! Creating systems to Manage Information PART B - Activity 6 Part 2">
            <a:hlinkClick r:id="" action="ppaction://media"/>
            <a:extLst>
              <a:ext uri="{FF2B5EF4-FFF2-40B4-BE49-F238E27FC236}">
                <a16:creationId xmlns:a16="http://schemas.microsoft.com/office/drawing/2014/main" id="{F0825A62-621A-4E9B-8BB5-810031C3A0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Widescreen</PresentationFormat>
  <Paragraphs>3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Database exam</vt:lpstr>
      <vt:lpstr>Part B exam skills - instructions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Liam Hussey</dc:creator>
  <cp:lastModifiedBy>Liam Hussey</cp:lastModifiedBy>
  <cp:revision>2</cp:revision>
  <dcterms:created xsi:type="dcterms:W3CDTF">2025-01-09T19:47:36Z</dcterms:created>
  <dcterms:modified xsi:type="dcterms:W3CDTF">2025-01-09T20:02:01Z</dcterms:modified>
</cp:coreProperties>
</file>