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9"/>
  </p:notesMasterIdLst>
  <p:sldIdLst>
    <p:sldId id="256" r:id="rId2"/>
    <p:sldId id="257" r:id="rId3"/>
    <p:sldId id="258" r:id="rId4"/>
    <p:sldId id="259" r:id="rId5"/>
    <p:sldId id="260" r:id="rId6"/>
    <p:sldId id="262" r:id="rId7"/>
    <p:sldId id="26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B24FD9-3315-E54E-558E-5E30CAB53013}" v="1254" dt="2025-01-09T13:18:34.6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0EA64F-CB57-46BC-BF4E-6FE80984FD34}" type="datetimeFigureOut">
              <a:t>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4F143C-820C-4E3A-B8FE-DFBB4C7B33CA}" type="slidenum">
              <a:t>‹#›</a:t>
            </a:fld>
            <a:endParaRPr lang="en-US"/>
          </a:p>
        </p:txBody>
      </p:sp>
    </p:spTree>
    <p:extLst>
      <p:ext uri="{BB962C8B-B14F-4D97-AF65-F5344CB8AC3E}">
        <p14:creationId xmlns:p14="http://schemas.microsoft.com/office/powerpoint/2010/main" val="3255218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EB4F143C-820C-4E3A-B8FE-DFBB4C7B33CA}" type="slidenum">
              <a:t>2</a:t>
            </a:fld>
            <a:endParaRPr lang="en-US"/>
          </a:p>
        </p:txBody>
      </p:sp>
    </p:spTree>
    <p:extLst>
      <p:ext uri="{BB962C8B-B14F-4D97-AF65-F5344CB8AC3E}">
        <p14:creationId xmlns:p14="http://schemas.microsoft.com/office/powerpoint/2010/main" val="1065894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EB4F143C-820C-4E3A-B8FE-DFBB4C7B33CA}" type="slidenum">
              <a:t>3</a:t>
            </a:fld>
            <a:endParaRPr lang="en-US"/>
          </a:p>
        </p:txBody>
      </p:sp>
    </p:spTree>
    <p:extLst>
      <p:ext uri="{BB962C8B-B14F-4D97-AF65-F5344CB8AC3E}">
        <p14:creationId xmlns:p14="http://schemas.microsoft.com/office/powerpoint/2010/main" val="1157001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EB4F143C-820C-4E3A-B8FE-DFBB4C7B33CA}" type="slidenum">
              <a:t>4</a:t>
            </a:fld>
            <a:endParaRPr lang="en-US"/>
          </a:p>
        </p:txBody>
      </p:sp>
    </p:spTree>
    <p:extLst>
      <p:ext uri="{BB962C8B-B14F-4D97-AF65-F5344CB8AC3E}">
        <p14:creationId xmlns:p14="http://schemas.microsoft.com/office/powerpoint/2010/main" val="2903315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EB4F143C-820C-4E3A-B8FE-DFBB4C7B33CA}" type="slidenum">
              <a:t>5</a:t>
            </a:fld>
            <a:endParaRPr lang="en-US"/>
          </a:p>
        </p:txBody>
      </p:sp>
    </p:spTree>
    <p:extLst>
      <p:ext uri="{BB962C8B-B14F-4D97-AF65-F5344CB8AC3E}">
        <p14:creationId xmlns:p14="http://schemas.microsoft.com/office/powerpoint/2010/main" val="1675013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EB4F143C-820C-4E3A-B8FE-DFBB4C7B33CA}" type="slidenum">
              <a:t>7</a:t>
            </a:fld>
            <a:endParaRPr lang="en-US"/>
          </a:p>
        </p:txBody>
      </p:sp>
    </p:spTree>
    <p:extLst>
      <p:ext uri="{BB962C8B-B14F-4D97-AF65-F5344CB8AC3E}">
        <p14:creationId xmlns:p14="http://schemas.microsoft.com/office/powerpoint/2010/main" val="4035793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dirty="0"/>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4AAD347D-5ACD-4C99-B74B-A9C85AD731AF}" type="datetimeFigureOut">
              <a:rPr lang="en-US" dirty="0"/>
              <a:t>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369406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dirty="0"/>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73189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dirty="0"/>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983121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dirty="0"/>
              <a:t>Click to edit Master title style</a:t>
            </a:r>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1488988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5143598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dirty="0"/>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1/9/2025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4273274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dirty="0"/>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1/9/2025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994006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509A250-FF31-4206-8172-F9D3106AACB1}" type="datetimeFigureOut">
              <a:rPr lang="en-US" dirty="0"/>
              <a:t>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911194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dirty="0"/>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509A250-FF31-4206-8172-F9D3106AACB1}" type="datetimeFigureOut">
              <a:rPr lang="en-US" dirty="0"/>
              <a:t>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795951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509A250-FF31-4206-8172-F9D3106AACB1}" type="datetimeFigureOut">
              <a:rPr lang="en-US" dirty="0"/>
              <a:t>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051374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997341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4509A250-FF31-4206-8172-F9D3106AACB1}" type="datetimeFigureOut">
              <a:rPr lang="en-US" dirty="0"/>
              <a:t>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758294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509A250-FF31-4206-8172-F9D3106AACB1}" type="datetimeFigureOut">
              <a:rPr lang="en-US" dirty="0"/>
              <a:t>1/9/2025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277314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7" name="Date Placeholder 2"/>
          <p:cNvSpPr>
            <a:spLocks noGrp="1"/>
          </p:cNvSpPr>
          <p:nvPr>
            <p:ph type="dt" sz="half" idx="10"/>
          </p:nvPr>
        </p:nvSpPr>
        <p:spPr/>
        <p:txBody>
          <a:bodyPr/>
          <a:lstStyle/>
          <a:p>
            <a:fld id="{4509A250-FF31-4206-8172-F9D3106AACB1}" type="datetimeFigureOut">
              <a:rPr lang="en-US" dirty="0"/>
              <a:t>1/9/2025</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62193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1/9/2025</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971312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dirty="0"/>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1/9/2025</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072540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dirty="0"/>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663317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509A250-FF31-4206-8172-F9D3106AACB1}" type="datetimeFigureOut">
              <a:rPr lang="en-US" dirty="0"/>
              <a:t>1/9/2025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extLst>
      <p:ext uri="{BB962C8B-B14F-4D97-AF65-F5344CB8AC3E}">
        <p14:creationId xmlns:p14="http://schemas.microsoft.com/office/powerpoint/2010/main" val="1231729370"/>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audio" Target="../media/media4.m4a"/><Relationship Id="rId16" Type="http://schemas.openxmlformats.org/officeDocument/2006/relationships/image" Target="../media/image6.png"/><Relationship Id="rId1" Type="http://schemas.microsoft.com/office/2007/relationships/media" Target="../media/media4.m4a"/><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jpe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notesSlide" Target="../notesSlides/notesSlide4.xml"/><Relationship Id="rId9" Type="http://schemas.openxmlformats.org/officeDocument/2006/relationships/image" Target="../media/image11.png"/><Relationship Id="rId1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2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ea typeface="Calibri Light"/>
                <a:cs typeface="Calibri Light"/>
              </a:rPr>
              <a:t>Photoshoot </a:t>
            </a:r>
          </a:p>
        </p:txBody>
      </p:sp>
      <p:sp>
        <p:nvSpPr>
          <p:cNvPr id="3" name="Subtitle 2"/>
          <p:cNvSpPr>
            <a:spLocks noGrp="1"/>
          </p:cNvSpPr>
          <p:nvPr>
            <p:ph type="subTitle" idx="1"/>
          </p:nvPr>
        </p:nvSpPr>
        <p:spPr/>
        <p:txBody>
          <a:bodyPr vert="horz" lIns="91440" tIns="45720" rIns="91440" bIns="45720" rtlCol="0" anchor="t">
            <a:normAutofit/>
          </a:bodyPr>
          <a:lstStyle/>
          <a:p>
            <a:r>
              <a:rPr lang="en-US" dirty="0">
                <a:ea typeface="Calibri Light"/>
                <a:cs typeface="Calibri Light"/>
              </a:rPr>
              <a:t>Natural Forms</a:t>
            </a:r>
            <a:endParaRPr lang="en-US" dirty="0"/>
          </a:p>
        </p:txBody>
      </p:sp>
    </p:spTree>
    <p:extLst>
      <p:ext uri="{BB962C8B-B14F-4D97-AF65-F5344CB8AC3E}">
        <p14:creationId xmlns:p14="http://schemas.microsoft.com/office/powerpoint/2010/main" val="109857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F4622-CCF5-7DD1-C9AD-750CC2E170F2}"/>
              </a:ext>
            </a:extLst>
          </p:cNvPr>
          <p:cNvSpPr>
            <a:spLocks noGrp="1"/>
          </p:cNvSpPr>
          <p:nvPr>
            <p:ph type="title"/>
          </p:nvPr>
        </p:nvSpPr>
        <p:spPr/>
        <p:txBody>
          <a:bodyPr/>
          <a:lstStyle/>
          <a:p>
            <a:r>
              <a:rPr lang="en-US" dirty="0"/>
              <a:t>Why do we need a Photoshoot?</a:t>
            </a:r>
          </a:p>
        </p:txBody>
      </p:sp>
      <p:sp>
        <p:nvSpPr>
          <p:cNvPr id="3" name="Content Placeholder 2">
            <a:extLst>
              <a:ext uri="{FF2B5EF4-FFF2-40B4-BE49-F238E27FC236}">
                <a16:creationId xmlns:a16="http://schemas.microsoft.com/office/drawing/2014/main" id="{00A5A60F-38C1-64A9-9FB2-13FDA185ECD4}"/>
              </a:ext>
            </a:extLst>
          </p:cNvPr>
          <p:cNvSpPr>
            <a:spLocks noGrp="1"/>
          </p:cNvSpPr>
          <p:nvPr>
            <p:ph idx="1"/>
          </p:nvPr>
        </p:nvSpPr>
        <p:spPr/>
        <p:txBody>
          <a:bodyPr vert="horz" lIns="91440" tIns="45720" rIns="91440" bIns="45720" rtlCol="0" anchor="t">
            <a:normAutofit/>
          </a:bodyPr>
          <a:lstStyle/>
          <a:p>
            <a:r>
              <a:rPr lang="en-US" sz="2800" dirty="0"/>
              <a:t>Analyse original sources</a:t>
            </a:r>
          </a:p>
          <a:p>
            <a:r>
              <a:rPr lang="en-US" sz="2800" dirty="0"/>
              <a:t>Understand the work further</a:t>
            </a:r>
          </a:p>
          <a:p>
            <a:r>
              <a:rPr lang="en-US" sz="2800"/>
              <a:t>Informs creative process</a:t>
            </a:r>
            <a:endParaRPr lang="en-US" sz="2800" dirty="0"/>
          </a:p>
          <a:p>
            <a:r>
              <a:rPr lang="en-US" sz="2800" dirty="0"/>
              <a:t>Adds depth and meaning to your work</a:t>
            </a:r>
          </a:p>
        </p:txBody>
      </p:sp>
      <p:pic>
        <p:nvPicPr>
          <p:cNvPr id="4" name="Slide 2">
            <a:hlinkClick r:id="" action="ppaction://media"/>
            <a:extLst>
              <a:ext uri="{FF2B5EF4-FFF2-40B4-BE49-F238E27FC236}">
                <a16:creationId xmlns:a16="http://schemas.microsoft.com/office/drawing/2014/main" id="{A0E1A56B-F440-AA63-DF66-E08B784A56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50096" y="3780671"/>
            <a:ext cx="2615877" cy="2615877"/>
          </a:xfrm>
          <a:prstGeom prst="rect">
            <a:avLst/>
          </a:prstGeom>
        </p:spPr>
      </p:pic>
    </p:spTree>
    <p:extLst>
      <p:ext uri="{BB962C8B-B14F-4D97-AF65-F5344CB8AC3E}">
        <p14:creationId xmlns:p14="http://schemas.microsoft.com/office/powerpoint/2010/main" val="29341146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3CEF4-2766-3C0D-3948-8A04776F5EEB}"/>
              </a:ext>
            </a:extLst>
          </p:cNvPr>
          <p:cNvSpPr>
            <a:spLocks noGrp="1"/>
          </p:cNvSpPr>
          <p:nvPr>
            <p:ph type="title"/>
          </p:nvPr>
        </p:nvSpPr>
        <p:spPr/>
        <p:txBody>
          <a:bodyPr/>
          <a:lstStyle/>
          <a:p>
            <a:r>
              <a:rPr lang="en-US" dirty="0"/>
              <a:t>What should I do?</a:t>
            </a:r>
          </a:p>
        </p:txBody>
      </p:sp>
      <p:sp>
        <p:nvSpPr>
          <p:cNvPr id="3" name="Content Placeholder 2">
            <a:extLst>
              <a:ext uri="{FF2B5EF4-FFF2-40B4-BE49-F238E27FC236}">
                <a16:creationId xmlns:a16="http://schemas.microsoft.com/office/drawing/2014/main" id="{99D4368D-8EE7-8C6D-B5DE-2BB549C44DCB}"/>
              </a:ext>
            </a:extLst>
          </p:cNvPr>
          <p:cNvSpPr>
            <a:spLocks noGrp="1"/>
          </p:cNvSpPr>
          <p:nvPr>
            <p:ph idx="1"/>
          </p:nvPr>
        </p:nvSpPr>
        <p:spPr/>
        <p:txBody>
          <a:bodyPr vert="horz" lIns="91440" tIns="45720" rIns="91440" bIns="45720" rtlCol="0" anchor="t">
            <a:normAutofit/>
          </a:bodyPr>
          <a:lstStyle/>
          <a:p>
            <a:r>
              <a:rPr lang="en-US" dirty="0"/>
              <a:t>Plan a photoshoot based on an element of natural forms – nature.</a:t>
            </a:r>
          </a:p>
          <a:p>
            <a:r>
              <a:rPr lang="en-US" dirty="0"/>
              <a:t>Write your plan, using the guide on the next slide and email it to me. </a:t>
            </a:r>
          </a:p>
          <a:p>
            <a:r>
              <a:rPr lang="en-US" dirty="0"/>
              <a:t>Take your photographs and upload them to Teams, OneDrive or email them to me before next lesson (Tuesday 14th).</a:t>
            </a:r>
          </a:p>
          <a:p>
            <a:r>
              <a:rPr lang="en-US" dirty="0"/>
              <a:t>You can use your phone to take the photographs, you don't need a camera. Remember to upload!</a:t>
            </a:r>
          </a:p>
        </p:txBody>
      </p:sp>
      <p:pic>
        <p:nvPicPr>
          <p:cNvPr id="4" name="Slide 3">
            <a:hlinkClick r:id="" action="ppaction://media"/>
            <a:extLst>
              <a:ext uri="{FF2B5EF4-FFF2-40B4-BE49-F238E27FC236}">
                <a16:creationId xmlns:a16="http://schemas.microsoft.com/office/drawing/2014/main" id="{94E21A27-12E2-688A-3952-90073EAAB5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82943" y="4148757"/>
            <a:ext cx="2254249" cy="2254249"/>
          </a:xfrm>
          <a:prstGeom prst="rect">
            <a:avLst/>
          </a:prstGeom>
        </p:spPr>
      </p:pic>
    </p:spTree>
    <p:extLst>
      <p:ext uri="{BB962C8B-B14F-4D97-AF65-F5344CB8AC3E}">
        <p14:creationId xmlns:p14="http://schemas.microsoft.com/office/powerpoint/2010/main" val="25570145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C471C-E95F-8D5B-E763-5951DBB3FE23}"/>
              </a:ext>
            </a:extLst>
          </p:cNvPr>
          <p:cNvSpPr>
            <a:spLocks noGrp="1"/>
          </p:cNvSpPr>
          <p:nvPr>
            <p:ph type="title"/>
          </p:nvPr>
        </p:nvSpPr>
        <p:spPr/>
        <p:txBody>
          <a:bodyPr/>
          <a:lstStyle/>
          <a:p>
            <a:r>
              <a:rPr lang="en-US" dirty="0"/>
              <a:t>Photoshoot Plan Guidance</a:t>
            </a:r>
          </a:p>
        </p:txBody>
      </p:sp>
      <p:sp>
        <p:nvSpPr>
          <p:cNvPr id="3" name="Content Placeholder 2">
            <a:extLst>
              <a:ext uri="{FF2B5EF4-FFF2-40B4-BE49-F238E27FC236}">
                <a16:creationId xmlns:a16="http://schemas.microsoft.com/office/drawing/2014/main" id="{0338F882-3DB5-DD31-5823-029937B70907}"/>
              </a:ext>
            </a:extLst>
          </p:cNvPr>
          <p:cNvSpPr>
            <a:spLocks noGrp="1"/>
          </p:cNvSpPr>
          <p:nvPr>
            <p:ph idx="1"/>
          </p:nvPr>
        </p:nvSpPr>
        <p:spPr/>
        <p:txBody>
          <a:bodyPr vert="horz" lIns="91440" tIns="45720" rIns="91440" bIns="45720" rtlCol="0" anchor="t">
            <a:normAutofit/>
          </a:bodyPr>
          <a:lstStyle/>
          <a:p>
            <a:r>
              <a:rPr lang="en-US" dirty="0"/>
              <a:t>Discuss your subject matter – leaves, branches, flowers.</a:t>
            </a:r>
          </a:p>
          <a:p>
            <a:r>
              <a:rPr lang="en-US" dirty="0"/>
              <a:t>What are you hoping to achieve? Close up images, detail, shapes.</a:t>
            </a:r>
          </a:p>
          <a:p>
            <a:r>
              <a:rPr lang="en-US" dirty="0"/>
              <a:t>How do you hope to transform these images into drawings? What is the creative process? Will you take your photographs and draw the entire image or will you choose sections from the image?</a:t>
            </a:r>
          </a:p>
        </p:txBody>
      </p:sp>
      <p:pic>
        <p:nvPicPr>
          <p:cNvPr id="4" name="Slide 4">
            <a:hlinkClick r:id="" action="ppaction://media"/>
            <a:extLst>
              <a:ext uri="{FF2B5EF4-FFF2-40B4-BE49-F238E27FC236}">
                <a16:creationId xmlns:a16="http://schemas.microsoft.com/office/drawing/2014/main" id="{DF4F7160-A9FC-826C-62F1-0EE75D10C1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15044" y="4019604"/>
            <a:ext cx="2383402" cy="2383402"/>
          </a:xfrm>
          <a:prstGeom prst="rect">
            <a:avLst/>
          </a:prstGeom>
        </p:spPr>
      </p:pic>
    </p:spTree>
    <p:extLst>
      <p:ext uri="{BB962C8B-B14F-4D97-AF65-F5344CB8AC3E}">
        <p14:creationId xmlns:p14="http://schemas.microsoft.com/office/powerpoint/2010/main" val="12578417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34C64-F69E-B9B7-5D5C-D9317E08A2C1}"/>
              </a:ext>
            </a:extLst>
          </p:cNvPr>
          <p:cNvSpPr>
            <a:spLocks noGrp="1"/>
          </p:cNvSpPr>
          <p:nvPr>
            <p:ph type="title"/>
          </p:nvPr>
        </p:nvSpPr>
        <p:spPr/>
        <p:txBody>
          <a:bodyPr/>
          <a:lstStyle/>
          <a:p>
            <a:r>
              <a:rPr lang="en-US" dirty="0"/>
              <a:t>Examples of nature images.</a:t>
            </a:r>
          </a:p>
        </p:txBody>
      </p:sp>
      <p:pic>
        <p:nvPicPr>
          <p:cNvPr id="4" name="Picture 3" descr="8 Landscape Photography Tips and Tricks for Beginners">
            <a:extLst>
              <a:ext uri="{FF2B5EF4-FFF2-40B4-BE49-F238E27FC236}">
                <a16:creationId xmlns:a16="http://schemas.microsoft.com/office/drawing/2014/main" id="{D594A159-28B9-3250-8609-994C70E8BFA6}"/>
              </a:ext>
            </a:extLst>
          </p:cNvPr>
          <p:cNvPicPr>
            <a:picLocks noChangeAspect="1"/>
          </p:cNvPicPr>
          <p:nvPr/>
        </p:nvPicPr>
        <p:blipFill>
          <a:blip r:embed="rId5"/>
          <a:stretch>
            <a:fillRect/>
          </a:stretch>
        </p:blipFill>
        <p:spPr>
          <a:xfrm>
            <a:off x="304800" y="1151986"/>
            <a:ext cx="2743200" cy="1799539"/>
          </a:xfrm>
          <a:prstGeom prst="rect">
            <a:avLst/>
          </a:prstGeom>
        </p:spPr>
      </p:pic>
      <p:pic>
        <p:nvPicPr>
          <p:cNvPr id="5" name="Picture 4" descr="A close up of flowers&#10;&#10;Description automatically generated">
            <a:extLst>
              <a:ext uri="{FF2B5EF4-FFF2-40B4-BE49-F238E27FC236}">
                <a16:creationId xmlns:a16="http://schemas.microsoft.com/office/drawing/2014/main" id="{7151512A-6F8D-786F-0931-56FA609CA89E}"/>
              </a:ext>
            </a:extLst>
          </p:cNvPr>
          <p:cNvPicPr>
            <a:picLocks noChangeAspect="1"/>
          </p:cNvPicPr>
          <p:nvPr/>
        </p:nvPicPr>
        <p:blipFill>
          <a:blip r:embed="rId6"/>
          <a:stretch>
            <a:fillRect/>
          </a:stretch>
        </p:blipFill>
        <p:spPr>
          <a:xfrm>
            <a:off x="3190502" y="1128888"/>
            <a:ext cx="2746063" cy="1823156"/>
          </a:xfrm>
          <a:prstGeom prst="rect">
            <a:avLst/>
          </a:prstGeom>
        </p:spPr>
      </p:pic>
      <p:pic>
        <p:nvPicPr>
          <p:cNvPr id="6" name="Picture 5" descr="A close up of a white flower&#10;&#10;Description automatically generated">
            <a:extLst>
              <a:ext uri="{FF2B5EF4-FFF2-40B4-BE49-F238E27FC236}">
                <a16:creationId xmlns:a16="http://schemas.microsoft.com/office/drawing/2014/main" id="{F63042EE-571C-90B5-79E1-2CD632010F9D}"/>
              </a:ext>
            </a:extLst>
          </p:cNvPr>
          <p:cNvPicPr>
            <a:picLocks noChangeAspect="1"/>
          </p:cNvPicPr>
          <p:nvPr/>
        </p:nvPicPr>
        <p:blipFill>
          <a:blip r:embed="rId7"/>
          <a:stretch>
            <a:fillRect/>
          </a:stretch>
        </p:blipFill>
        <p:spPr>
          <a:xfrm>
            <a:off x="304799" y="3115733"/>
            <a:ext cx="1840090" cy="2760134"/>
          </a:xfrm>
          <a:prstGeom prst="rect">
            <a:avLst/>
          </a:prstGeom>
        </p:spPr>
      </p:pic>
      <p:pic>
        <p:nvPicPr>
          <p:cNvPr id="7" name="Picture 6" descr="A person holding a brown leaf&#10;&#10;Description automatically generated">
            <a:extLst>
              <a:ext uri="{FF2B5EF4-FFF2-40B4-BE49-F238E27FC236}">
                <a16:creationId xmlns:a16="http://schemas.microsoft.com/office/drawing/2014/main" id="{2D011652-8A41-FE8B-2C4E-2195C390140A}"/>
              </a:ext>
            </a:extLst>
          </p:cNvPr>
          <p:cNvPicPr>
            <a:picLocks noChangeAspect="1"/>
          </p:cNvPicPr>
          <p:nvPr/>
        </p:nvPicPr>
        <p:blipFill>
          <a:blip r:embed="rId8"/>
          <a:stretch>
            <a:fillRect/>
          </a:stretch>
        </p:blipFill>
        <p:spPr>
          <a:xfrm>
            <a:off x="2291644" y="3114322"/>
            <a:ext cx="2540001" cy="1701801"/>
          </a:xfrm>
          <a:prstGeom prst="rect">
            <a:avLst/>
          </a:prstGeom>
        </p:spPr>
      </p:pic>
      <p:pic>
        <p:nvPicPr>
          <p:cNvPr id="8" name="Picture 7" descr="A close up of leaves on a branch&#10;&#10;Description automatically generated">
            <a:extLst>
              <a:ext uri="{FF2B5EF4-FFF2-40B4-BE49-F238E27FC236}">
                <a16:creationId xmlns:a16="http://schemas.microsoft.com/office/drawing/2014/main" id="{38FF6F63-4453-A95D-0332-A34D0228B798}"/>
              </a:ext>
            </a:extLst>
          </p:cNvPr>
          <p:cNvPicPr>
            <a:picLocks noChangeAspect="1"/>
          </p:cNvPicPr>
          <p:nvPr/>
        </p:nvPicPr>
        <p:blipFill>
          <a:blip r:embed="rId9"/>
          <a:stretch>
            <a:fillRect/>
          </a:stretch>
        </p:blipFill>
        <p:spPr>
          <a:xfrm>
            <a:off x="6096000" y="1141235"/>
            <a:ext cx="3031067" cy="1809751"/>
          </a:xfrm>
          <a:prstGeom prst="rect">
            <a:avLst/>
          </a:prstGeom>
        </p:spPr>
      </p:pic>
      <p:pic>
        <p:nvPicPr>
          <p:cNvPr id="9" name="Picture 8" descr="A branch with leaves covered in snow&#10;&#10;Description automatically generated">
            <a:extLst>
              <a:ext uri="{FF2B5EF4-FFF2-40B4-BE49-F238E27FC236}">
                <a16:creationId xmlns:a16="http://schemas.microsoft.com/office/drawing/2014/main" id="{14028986-E5E9-4450-98A8-DF21D695C212}"/>
              </a:ext>
            </a:extLst>
          </p:cNvPr>
          <p:cNvPicPr>
            <a:picLocks noChangeAspect="1"/>
          </p:cNvPicPr>
          <p:nvPr/>
        </p:nvPicPr>
        <p:blipFill>
          <a:blip r:embed="rId10"/>
          <a:stretch>
            <a:fillRect/>
          </a:stretch>
        </p:blipFill>
        <p:spPr>
          <a:xfrm>
            <a:off x="9289979" y="1128889"/>
            <a:ext cx="2761685" cy="1817512"/>
          </a:xfrm>
          <a:prstGeom prst="rect">
            <a:avLst/>
          </a:prstGeom>
        </p:spPr>
      </p:pic>
      <p:pic>
        <p:nvPicPr>
          <p:cNvPr id="10" name="Picture 9" descr="A tree branches covered in frost&#10;&#10;Description automatically generated">
            <a:extLst>
              <a:ext uri="{FF2B5EF4-FFF2-40B4-BE49-F238E27FC236}">
                <a16:creationId xmlns:a16="http://schemas.microsoft.com/office/drawing/2014/main" id="{DBCA0889-4299-F27C-3192-C307CBACAC02}"/>
              </a:ext>
            </a:extLst>
          </p:cNvPr>
          <p:cNvPicPr>
            <a:picLocks noChangeAspect="1"/>
          </p:cNvPicPr>
          <p:nvPr/>
        </p:nvPicPr>
        <p:blipFill>
          <a:blip r:embed="rId11"/>
          <a:stretch>
            <a:fillRect/>
          </a:stretch>
        </p:blipFill>
        <p:spPr>
          <a:xfrm>
            <a:off x="4960055" y="3115733"/>
            <a:ext cx="2593623" cy="1704624"/>
          </a:xfrm>
          <a:prstGeom prst="rect">
            <a:avLst/>
          </a:prstGeom>
        </p:spPr>
      </p:pic>
      <p:pic>
        <p:nvPicPr>
          <p:cNvPr id="11" name="Picture 10" descr="A close up of ice on a tree branch&#10;&#10;Description automatically generated">
            <a:extLst>
              <a:ext uri="{FF2B5EF4-FFF2-40B4-BE49-F238E27FC236}">
                <a16:creationId xmlns:a16="http://schemas.microsoft.com/office/drawing/2014/main" id="{476BC83F-C78A-28C8-5CAA-B040E1A3DE6C}"/>
              </a:ext>
            </a:extLst>
          </p:cNvPr>
          <p:cNvPicPr>
            <a:picLocks noChangeAspect="1"/>
          </p:cNvPicPr>
          <p:nvPr/>
        </p:nvPicPr>
        <p:blipFill>
          <a:blip r:embed="rId12"/>
          <a:stretch>
            <a:fillRect/>
          </a:stretch>
        </p:blipFill>
        <p:spPr>
          <a:xfrm>
            <a:off x="7725834" y="3115733"/>
            <a:ext cx="2542823" cy="1698978"/>
          </a:xfrm>
          <a:prstGeom prst="rect">
            <a:avLst/>
          </a:prstGeom>
        </p:spPr>
      </p:pic>
      <p:pic>
        <p:nvPicPr>
          <p:cNvPr id="12" name="Picture 11" descr="A snow on a branch&#10;&#10;Description automatically generated">
            <a:extLst>
              <a:ext uri="{FF2B5EF4-FFF2-40B4-BE49-F238E27FC236}">
                <a16:creationId xmlns:a16="http://schemas.microsoft.com/office/drawing/2014/main" id="{27CC2EE5-87DD-DE4E-36BE-A5F5A51D75B8}"/>
              </a:ext>
            </a:extLst>
          </p:cNvPr>
          <p:cNvPicPr>
            <a:picLocks noChangeAspect="1"/>
          </p:cNvPicPr>
          <p:nvPr/>
        </p:nvPicPr>
        <p:blipFill>
          <a:blip r:embed="rId13"/>
          <a:stretch>
            <a:fillRect/>
          </a:stretch>
        </p:blipFill>
        <p:spPr>
          <a:xfrm>
            <a:off x="2290586" y="4933773"/>
            <a:ext cx="2863850" cy="1878542"/>
          </a:xfrm>
          <a:prstGeom prst="rect">
            <a:avLst/>
          </a:prstGeom>
        </p:spPr>
      </p:pic>
      <p:pic>
        <p:nvPicPr>
          <p:cNvPr id="13" name="Picture 12" descr="Snow on a tree branch&#10;&#10;Description automatically generated">
            <a:extLst>
              <a:ext uri="{FF2B5EF4-FFF2-40B4-BE49-F238E27FC236}">
                <a16:creationId xmlns:a16="http://schemas.microsoft.com/office/drawing/2014/main" id="{D17D80F7-789A-6594-F073-8FC909398EBC}"/>
              </a:ext>
            </a:extLst>
          </p:cNvPr>
          <p:cNvPicPr>
            <a:picLocks noChangeAspect="1"/>
          </p:cNvPicPr>
          <p:nvPr/>
        </p:nvPicPr>
        <p:blipFill>
          <a:blip r:embed="rId14"/>
          <a:stretch>
            <a:fillRect/>
          </a:stretch>
        </p:blipFill>
        <p:spPr>
          <a:xfrm>
            <a:off x="5349874" y="4931304"/>
            <a:ext cx="2841272" cy="1872192"/>
          </a:xfrm>
          <a:prstGeom prst="rect">
            <a:avLst/>
          </a:prstGeom>
        </p:spPr>
      </p:pic>
      <p:pic>
        <p:nvPicPr>
          <p:cNvPr id="14" name="Picture 13" descr="A snow on a pine tree&#10;&#10;Description automatically generated">
            <a:extLst>
              <a:ext uri="{FF2B5EF4-FFF2-40B4-BE49-F238E27FC236}">
                <a16:creationId xmlns:a16="http://schemas.microsoft.com/office/drawing/2014/main" id="{65DF5979-164D-F5E7-5685-147CE57F252C}"/>
              </a:ext>
            </a:extLst>
          </p:cNvPr>
          <p:cNvPicPr>
            <a:picLocks noChangeAspect="1"/>
          </p:cNvPicPr>
          <p:nvPr/>
        </p:nvPicPr>
        <p:blipFill>
          <a:blip r:embed="rId15"/>
          <a:stretch>
            <a:fillRect/>
          </a:stretch>
        </p:blipFill>
        <p:spPr>
          <a:xfrm>
            <a:off x="8449733" y="4934655"/>
            <a:ext cx="2427112" cy="1825979"/>
          </a:xfrm>
          <a:prstGeom prst="rect">
            <a:avLst/>
          </a:prstGeom>
        </p:spPr>
      </p:pic>
      <p:pic>
        <p:nvPicPr>
          <p:cNvPr id="15" name="Slide 5">
            <a:hlinkClick r:id="" action="ppaction://media"/>
            <a:extLst>
              <a:ext uri="{FF2B5EF4-FFF2-40B4-BE49-F238E27FC236}">
                <a16:creationId xmlns:a16="http://schemas.microsoft.com/office/drawing/2014/main" id="{C3D3F0BE-7067-74F9-F62E-25E8F2338943}"/>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0419112" y="3115536"/>
            <a:ext cx="1653690" cy="1692436"/>
          </a:xfrm>
          <a:prstGeom prst="rect">
            <a:avLst/>
          </a:prstGeom>
        </p:spPr>
      </p:pic>
    </p:spTree>
    <p:extLst>
      <p:ext uri="{BB962C8B-B14F-4D97-AF65-F5344CB8AC3E}">
        <p14:creationId xmlns:p14="http://schemas.microsoft.com/office/powerpoint/2010/main" val="42776765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5"/>
                                        </p:tgtEl>
                                      </p:cBhvr>
                                    </p:cmd>
                                  </p:childTnLst>
                                </p:cTn>
                              </p:par>
                            </p:childTnLst>
                          </p:cTn>
                        </p:par>
                      </p:childTnLst>
                    </p:cTn>
                  </p:par>
                </p:childTnLst>
              </p:cTn>
              <p:nextCondLst>
                <p:cond evt="onClick" delay="0">
                  <p:tgtEl>
                    <p:spTgt spid="15"/>
                  </p:tgtEl>
                </p:cond>
              </p:nextCondLst>
            </p:seq>
            <p:audio>
              <p:cMediaNode>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F00D0-4BD0-6CE1-BC88-E840118B3B6F}"/>
              </a:ext>
            </a:extLst>
          </p:cNvPr>
          <p:cNvSpPr>
            <a:spLocks noGrp="1"/>
          </p:cNvSpPr>
          <p:nvPr>
            <p:ph type="title"/>
          </p:nvPr>
        </p:nvSpPr>
        <p:spPr>
          <a:xfrm>
            <a:off x="174704" y="168582"/>
            <a:ext cx="9404723" cy="1400530"/>
          </a:xfrm>
        </p:spPr>
        <p:txBody>
          <a:bodyPr/>
          <a:lstStyle/>
          <a:p>
            <a:r>
              <a:rPr lang="en-US" dirty="0"/>
              <a:t>Uploading to Teams</a:t>
            </a:r>
          </a:p>
        </p:txBody>
      </p:sp>
      <p:pic>
        <p:nvPicPr>
          <p:cNvPr id="3" name="Picture 2" descr="A screenshot of a black box&#10;&#10;Description automatically generated">
            <a:extLst>
              <a:ext uri="{FF2B5EF4-FFF2-40B4-BE49-F238E27FC236}">
                <a16:creationId xmlns:a16="http://schemas.microsoft.com/office/drawing/2014/main" id="{70BEBA60-2185-9CD8-8AB3-FA3803479624}"/>
              </a:ext>
            </a:extLst>
          </p:cNvPr>
          <p:cNvPicPr>
            <a:picLocks noChangeAspect="1"/>
          </p:cNvPicPr>
          <p:nvPr/>
        </p:nvPicPr>
        <p:blipFill>
          <a:blip r:embed="rId4"/>
          <a:stretch>
            <a:fillRect/>
          </a:stretch>
        </p:blipFill>
        <p:spPr>
          <a:xfrm>
            <a:off x="245390" y="1150632"/>
            <a:ext cx="4333461" cy="1966386"/>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81AE5939-8866-7CDA-A298-3C24EBBEA275}"/>
              </a:ext>
            </a:extLst>
          </p:cNvPr>
          <p:cNvPicPr>
            <a:picLocks noChangeAspect="1"/>
          </p:cNvPicPr>
          <p:nvPr/>
        </p:nvPicPr>
        <p:blipFill>
          <a:blip r:embed="rId5"/>
          <a:stretch>
            <a:fillRect/>
          </a:stretch>
        </p:blipFill>
        <p:spPr>
          <a:xfrm>
            <a:off x="6197244" y="171655"/>
            <a:ext cx="4200940" cy="2744447"/>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3D913E28-B94E-8BE0-595A-D7B8AFC6E236}"/>
              </a:ext>
            </a:extLst>
          </p:cNvPr>
          <p:cNvPicPr>
            <a:picLocks noChangeAspect="1"/>
          </p:cNvPicPr>
          <p:nvPr/>
        </p:nvPicPr>
        <p:blipFill>
          <a:blip r:embed="rId6"/>
          <a:stretch>
            <a:fillRect/>
          </a:stretch>
        </p:blipFill>
        <p:spPr>
          <a:xfrm>
            <a:off x="206682" y="3578086"/>
            <a:ext cx="3814079" cy="3061253"/>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893C09A8-9F14-94F8-6D4A-237E89826DC6}"/>
              </a:ext>
            </a:extLst>
          </p:cNvPr>
          <p:cNvPicPr>
            <a:picLocks noChangeAspect="1"/>
          </p:cNvPicPr>
          <p:nvPr/>
        </p:nvPicPr>
        <p:blipFill>
          <a:blip r:embed="rId7"/>
          <a:stretch>
            <a:fillRect/>
          </a:stretch>
        </p:blipFill>
        <p:spPr>
          <a:xfrm>
            <a:off x="5615749" y="3299791"/>
            <a:ext cx="4352833" cy="3339548"/>
          </a:xfrm>
          <a:prstGeom prst="rect">
            <a:avLst/>
          </a:prstGeom>
        </p:spPr>
      </p:pic>
      <p:sp>
        <p:nvSpPr>
          <p:cNvPr id="7" name="TextBox 6">
            <a:extLst>
              <a:ext uri="{FF2B5EF4-FFF2-40B4-BE49-F238E27FC236}">
                <a16:creationId xmlns:a16="http://schemas.microsoft.com/office/drawing/2014/main" id="{3B5A437B-7C96-46CD-994C-F31D9B4EA492}"/>
              </a:ext>
            </a:extLst>
          </p:cNvPr>
          <p:cNvSpPr txBox="1"/>
          <p:nvPr/>
        </p:nvSpPr>
        <p:spPr>
          <a:xfrm>
            <a:off x="225286" y="3154017"/>
            <a:ext cx="44129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Step 1 – choose our Teams folder.</a:t>
            </a:r>
          </a:p>
        </p:txBody>
      </p:sp>
      <p:sp>
        <p:nvSpPr>
          <p:cNvPr id="8" name="TextBox 7">
            <a:extLst>
              <a:ext uri="{FF2B5EF4-FFF2-40B4-BE49-F238E27FC236}">
                <a16:creationId xmlns:a16="http://schemas.microsoft.com/office/drawing/2014/main" id="{D94400AB-E2F6-FBB7-2CA3-04A7E30A161A}"/>
              </a:ext>
            </a:extLst>
          </p:cNvPr>
          <p:cNvSpPr txBox="1"/>
          <p:nvPr/>
        </p:nvSpPr>
        <p:spPr>
          <a:xfrm>
            <a:off x="10471237" y="1149738"/>
            <a:ext cx="172014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Step 2 – choose files from the top and then natural forms photoshoot.</a:t>
            </a:r>
          </a:p>
        </p:txBody>
      </p:sp>
      <p:sp>
        <p:nvSpPr>
          <p:cNvPr id="9" name="Rectangle 8">
            <a:extLst>
              <a:ext uri="{FF2B5EF4-FFF2-40B4-BE49-F238E27FC236}">
                <a16:creationId xmlns:a16="http://schemas.microsoft.com/office/drawing/2014/main" id="{7FC1541B-FAF2-5DA1-4885-2D15DC2C6013}"/>
              </a:ext>
            </a:extLst>
          </p:cNvPr>
          <p:cNvSpPr/>
          <p:nvPr/>
        </p:nvSpPr>
        <p:spPr>
          <a:xfrm>
            <a:off x="7529592" y="297050"/>
            <a:ext cx="529525" cy="452033"/>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2411B31-D6BA-3CF6-37FC-6F5C3ECAD571}"/>
              </a:ext>
            </a:extLst>
          </p:cNvPr>
          <p:cNvSpPr/>
          <p:nvPr/>
        </p:nvSpPr>
        <p:spPr>
          <a:xfrm>
            <a:off x="6715930" y="2137473"/>
            <a:ext cx="1821050" cy="284135"/>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4F0EE28-1B87-237D-0794-A990D52E115E}"/>
              </a:ext>
            </a:extLst>
          </p:cNvPr>
          <p:cNvSpPr txBox="1"/>
          <p:nvPr/>
        </p:nvSpPr>
        <p:spPr>
          <a:xfrm>
            <a:off x="4020067" y="3952347"/>
            <a:ext cx="1720141"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Step 3 – find the folder with your name and open that to upload your photos.</a:t>
            </a:r>
          </a:p>
        </p:txBody>
      </p:sp>
      <p:sp>
        <p:nvSpPr>
          <p:cNvPr id="12" name="TextBox 11">
            <a:extLst>
              <a:ext uri="{FF2B5EF4-FFF2-40B4-BE49-F238E27FC236}">
                <a16:creationId xmlns:a16="http://schemas.microsoft.com/office/drawing/2014/main" id="{0357F514-25D1-9A7D-7C0A-D297193DA2B2}"/>
              </a:ext>
            </a:extLst>
          </p:cNvPr>
          <p:cNvSpPr txBox="1"/>
          <p:nvPr/>
        </p:nvSpPr>
        <p:spPr>
          <a:xfrm>
            <a:off x="9967541" y="3319497"/>
            <a:ext cx="218509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Step 4 – click 'upload' then 'files' and then upload all of your images into this folder.</a:t>
            </a:r>
          </a:p>
        </p:txBody>
      </p:sp>
      <p:pic>
        <p:nvPicPr>
          <p:cNvPr id="13" name="Slide 6">
            <a:hlinkClick r:id="" action="ppaction://media"/>
            <a:extLst>
              <a:ext uri="{FF2B5EF4-FFF2-40B4-BE49-F238E27FC236}">
                <a16:creationId xmlns:a16="http://schemas.microsoft.com/office/drawing/2014/main" id="{4FD40907-2664-7DF2-E8BB-C378C2CC9AD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102689" y="5078655"/>
            <a:ext cx="1556826" cy="1576199"/>
          </a:xfrm>
          <a:prstGeom prst="rect">
            <a:avLst/>
          </a:prstGeom>
        </p:spPr>
      </p:pic>
    </p:spTree>
    <p:extLst>
      <p:ext uri="{BB962C8B-B14F-4D97-AF65-F5344CB8AC3E}">
        <p14:creationId xmlns:p14="http://schemas.microsoft.com/office/powerpoint/2010/main" val="40031781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nextCondLst>
                <p:cond evt="onClick" delay="0">
                  <p:tgtEl>
                    <p:spTgt spid="13"/>
                  </p:tgtEl>
                </p:cond>
              </p:nextCondLst>
            </p:seq>
            <p:audio>
              <p:cMediaNode>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13D17-125C-D0D0-724F-A3D754C0033E}"/>
              </a:ext>
            </a:extLst>
          </p:cNvPr>
          <p:cNvSpPr>
            <a:spLocks noGrp="1"/>
          </p:cNvSpPr>
          <p:nvPr>
            <p:ph type="title"/>
          </p:nvPr>
        </p:nvSpPr>
        <p:spPr/>
        <p:txBody>
          <a:bodyPr/>
          <a:lstStyle/>
          <a:p>
            <a:r>
              <a:rPr lang="en-US" dirty="0"/>
              <a:t>Please email me for support!</a:t>
            </a:r>
          </a:p>
        </p:txBody>
      </p:sp>
      <p:sp>
        <p:nvSpPr>
          <p:cNvPr id="3" name="Text Placeholder 2">
            <a:extLst>
              <a:ext uri="{FF2B5EF4-FFF2-40B4-BE49-F238E27FC236}">
                <a16:creationId xmlns:a16="http://schemas.microsoft.com/office/drawing/2014/main" id="{767DF12D-4F7F-A9CD-9071-E0DA85E12BA4}"/>
              </a:ext>
            </a:extLst>
          </p:cNvPr>
          <p:cNvSpPr>
            <a:spLocks noGrp="1"/>
          </p:cNvSpPr>
          <p:nvPr>
            <p:ph type="body" idx="1"/>
          </p:nvPr>
        </p:nvSpPr>
        <p:spPr/>
        <p:txBody>
          <a:bodyPr/>
          <a:lstStyle/>
          <a:p>
            <a:r>
              <a:rPr lang="en-US" dirty="0"/>
              <a:t>l.fenlon@ob-ac.co.uk</a:t>
            </a:r>
          </a:p>
        </p:txBody>
      </p:sp>
      <p:pic>
        <p:nvPicPr>
          <p:cNvPr id="4" name="Slide 7">
            <a:hlinkClick r:id="" action="ppaction://media"/>
            <a:extLst>
              <a:ext uri="{FF2B5EF4-FFF2-40B4-BE49-F238E27FC236}">
                <a16:creationId xmlns:a16="http://schemas.microsoft.com/office/drawing/2014/main" id="{39BFC291-F392-DAD8-665A-02F54080BF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43824" y="3683808"/>
            <a:ext cx="2680453" cy="2680453"/>
          </a:xfrm>
          <a:prstGeom prst="rect">
            <a:avLst/>
          </a:prstGeom>
        </p:spPr>
      </p:pic>
    </p:spTree>
    <p:extLst>
      <p:ext uri="{BB962C8B-B14F-4D97-AF65-F5344CB8AC3E}">
        <p14:creationId xmlns:p14="http://schemas.microsoft.com/office/powerpoint/2010/main" val="38444952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7</Slides>
  <Notes>5</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Ion</vt:lpstr>
      <vt:lpstr>Photoshoot </vt:lpstr>
      <vt:lpstr>Why do we need a Photoshoot?</vt:lpstr>
      <vt:lpstr>What should I do?</vt:lpstr>
      <vt:lpstr>Photoshoot Plan Guidance</vt:lpstr>
      <vt:lpstr>Examples of nature images.</vt:lpstr>
      <vt:lpstr>Uploading to Teams</vt:lpstr>
      <vt:lpstr>Please email me for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338</cp:revision>
  <dcterms:created xsi:type="dcterms:W3CDTF">2025-01-09T12:03:40Z</dcterms:created>
  <dcterms:modified xsi:type="dcterms:W3CDTF">2025-01-09T15:16:16Z</dcterms:modified>
</cp:coreProperties>
</file>